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5"/>
  </p:notesMasterIdLst>
  <p:sldIdLst>
    <p:sldId id="288" r:id="rId3"/>
    <p:sldId id="258" r:id="rId4"/>
    <p:sldId id="263" r:id="rId5"/>
    <p:sldId id="265" r:id="rId6"/>
    <p:sldId id="264" r:id="rId7"/>
    <p:sldId id="289" r:id="rId8"/>
    <p:sldId id="266" r:id="rId9"/>
    <p:sldId id="270" r:id="rId10"/>
    <p:sldId id="267" r:id="rId11"/>
    <p:sldId id="269" r:id="rId12"/>
    <p:sldId id="281" r:id="rId13"/>
    <p:sldId id="268" r:id="rId14"/>
    <p:sldId id="271" r:id="rId15"/>
    <p:sldId id="272" r:id="rId16"/>
    <p:sldId id="273" r:id="rId17"/>
    <p:sldId id="290" r:id="rId18"/>
    <p:sldId id="274" r:id="rId19"/>
    <p:sldId id="275" r:id="rId20"/>
    <p:sldId id="276" r:id="rId21"/>
    <p:sldId id="277" r:id="rId22"/>
    <p:sldId id="291" r:id="rId23"/>
    <p:sldId id="282" r:id="rId24"/>
    <p:sldId id="278" r:id="rId25"/>
    <p:sldId id="283" r:id="rId26"/>
    <p:sldId id="284" r:id="rId27"/>
    <p:sldId id="280" r:id="rId28"/>
    <p:sldId id="279" r:id="rId29"/>
    <p:sldId id="286" r:id="rId30"/>
    <p:sldId id="287" r:id="rId31"/>
    <p:sldId id="285" r:id="rId32"/>
    <p:sldId id="293" r:id="rId33"/>
    <p:sldId id="26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060"/>
    <a:srgbClr val="FFD05B"/>
    <a:srgbClr val="F8C1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595"/>
    <p:restoredTop sz="82353" autoAdjust="0"/>
  </p:normalViewPr>
  <p:slideViewPr>
    <p:cSldViewPr snapToGrid="0" snapToObjects="1">
      <p:cViewPr varScale="1">
        <p:scale>
          <a:sx n="47" d="100"/>
          <a:sy n="47" d="100"/>
        </p:scale>
        <p:origin x="1088" y="1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diagrams/_rels/data6.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2AD0EF-1AB5-41D6-B70D-12AF454123D2}" type="doc">
      <dgm:prSet loTypeId="urn:microsoft.com/office/officeart/2005/8/layout/cycle6" loCatId="relationship" qsTypeId="urn:microsoft.com/office/officeart/2005/8/quickstyle/simple1" qsCatId="simple" csTypeId="urn:microsoft.com/office/officeart/2005/8/colors/accent1_2" csCatId="accent1" phldr="1"/>
      <dgm:spPr/>
    </dgm:pt>
    <dgm:pt modelId="{1F73AB28-EBA0-4C2B-A67A-D41DECB4E139}">
      <dgm:prSet phldrT="[Text]"/>
      <dgm:spPr/>
      <dgm:t>
        <a:bodyPr/>
        <a:lstStyle/>
        <a:p>
          <a:r>
            <a:rPr lang="en-US" dirty="0"/>
            <a:t>Non-GMO</a:t>
          </a:r>
        </a:p>
      </dgm:t>
    </dgm:pt>
    <dgm:pt modelId="{DD829248-95C5-4C09-B4D7-E0E4621A460A}" type="parTrans" cxnId="{6ACFC037-B2BB-4A34-81EC-D81C351DEE55}">
      <dgm:prSet/>
      <dgm:spPr/>
      <dgm:t>
        <a:bodyPr/>
        <a:lstStyle/>
        <a:p>
          <a:endParaRPr lang="en-US"/>
        </a:p>
      </dgm:t>
    </dgm:pt>
    <dgm:pt modelId="{4E354C7E-BAAE-434B-B785-F4C4A5811B59}" type="sibTrans" cxnId="{6ACFC037-B2BB-4A34-81EC-D81C351DEE55}">
      <dgm:prSet/>
      <dgm:spPr/>
      <dgm:t>
        <a:bodyPr/>
        <a:lstStyle/>
        <a:p>
          <a:endParaRPr lang="en-US"/>
        </a:p>
      </dgm:t>
    </dgm:pt>
    <dgm:pt modelId="{5D60DCD9-CA90-4A26-808B-23BCD6828D5F}">
      <dgm:prSet phldrT="[Text]"/>
      <dgm:spPr/>
      <dgm:t>
        <a:bodyPr/>
        <a:lstStyle/>
        <a:p>
          <a:r>
            <a:rPr lang="en-US" dirty="0"/>
            <a:t>GMO</a:t>
          </a:r>
        </a:p>
      </dgm:t>
    </dgm:pt>
    <dgm:pt modelId="{44DC877D-15BA-4C56-B6AD-DB97B5D5CD31}" type="parTrans" cxnId="{FD2D878A-3BA9-4714-B3FA-BA7642EFD3D0}">
      <dgm:prSet/>
      <dgm:spPr/>
      <dgm:t>
        <a:bodyPr/>
        <a:lstStyle/>
        <a:p>
          <a:endParaRPr lang="en-US"/>
        </a:p>
      </dgm:t>
    </dgm:pt>
    <dgm:pt modelId="{FEADE6B2-CA50-453D-A56B-85D1B4C3D194}" type="sibTrans" cxnId="{FD2D878A-3BA9-4714-B3FA-BA7642EFD3D0}">
      <dgm:prSet/>
      <dgm:spPr/>
      <dgm:t>
        <a:bodyPr/>
        <a:lstStyle/>
        <a:p>
          <a:endParaRPr lang="en-US"/>
        </a:p>
      </dgm:t>
    </dgm:pt>
    <dgm:pt modelId="{A2F2B45D-4B66-43EF-BEC5-0C4E1C676D92}">
      <dgm:prSet phldrT="[Text]"/>
      <dgm:spPr/>
      <dgm:t>
        <a:bodyPr/>
        <a:lstStyle/>
        <a:p>
          <a:r>
            <a:rPr lang="en-US" dirty="0"/>
            <a:t>1.</a:t>
          </a:r>
        </a:p>
      </dgm:t>
    </dgm:pt>
    <dgm:pt modelId="{6F958BC6-6BC6-42BB-B251-530FBC11BDE2}" type="parTrans" cxnId="{9F45B0E3-9303-483E-BBCB-ACB2C493458B}">
      <dgm:prSet/>
      <dgm:spPr/>
      <dgm:t>
        <a:bodyPr/>
        <a:lstStyle/>
        <a:p>
          <a:endParaRPr lang="en-US"/>
        </a:p>
      </dgm:t>
    </dgm:pt>
    <dgm:pt modelId="{54CA0363-68F3-4A1F-A18B-753B2BE963B9}" type="sibTrans" cxnId="{9F45B0E3-9303-483E-BBCB-ACB2C493458B}">
      <dgm:prSet/>
      <dgm:spPr/>
      <dgm:t>
        <a:bodyPr/>
        <a:lstStyle/>
        <a:p>
          <a:endParaRPr lang="en-US"/>
        </a:p>
      </dgm:t>
    </dgm:pt>
    <dgm:pt modelId="{C515803D-4996-4208-9454-8A9202F8C563}">
      <dgm:prSet phldrT="[Text]"/>
      <dgm:spPr/>
      <dgm:t>
        <a:bodyPr/>
        <a:lstStyle/>
        <a:p>
          <a:r>
            <a:rPr lang="en-US" dirty="0"/>
            <a:t>2.</a:t>
          </a:r>
        </a:p>
      </dgm:t>
    </dgm:pt>
    <dgm:pt modelId="{85A36C1B-E922-4A33-B032-2B0266196C68}" type="parTrans" cxnId="{3274BC96-BDC4-489E-80A3-4B7BD24C9594}">
      <dgm:prSet/>
      <dgm:spPr/>
      <dgm:t>
        <a:bodyPr/>
        <a:lstStyle/>
        <a:p>
          <a:endParaRPr lang="en-US"/>
        </a:p>
      </dgm:t>
    </dgm:pt>
    <dgm:pt modelId="{B54045B3-6AA8-46A1-A210-925329EFF07F}" type="sibTrans" cxnId="{3274BC96-BDC4-489E-80A3-4B7BD24C9594}">
      <dgm:prSet/>
      <dgm:spPr/>
      <dgm:t>
        <a:bodyPr/>
        <a:lstStyle/>
        <a:p>
          <a:endParaRPr lang="en-US"/>
        </a:p>
      </dgm:t>
    </dgm:pt>
    <dgm:pt modelId="{153420DD-72C7-4F93-A9AA-F6919B859A18}">
      <dgm:prSet phldrT="[Text]"/>
      <dgm:spPr/>
      <dgm:t>
        <a:bodyPr/>
        <a:lstStyle/>
        <a:p>
          <a:r>
            <a:rPr lang="en-US" dirty="0"/>
            <a:t>3.</a:t>
          </a:r>
        </a:p>
      </dgm:t>
    </dgm:pt>
    <dgm:pt modelId="{0E8959E3-7199-4356-B82E-E0476A363E94}" type="parTrans" cxnId="{1CE996A2-5A95-4DEC-8E6A-5B09A2B6B8EF}">
      <dgm:prSet/>
      <dgm:spPr/>
      <dgm:t>
        <a:bodyPr/>
        <a:lstStyle/>
        <a:p>
          <a:endParaRPr lang="en-US"/>
        </a:p>
      </dgm:t>
    </dgm:pt>
    <dgm:pt modelId="{045E07D1-8446-4C5D-86F1-C9CB9B9EBC8D}" type="sibTrans" cxnId="{1CE996A2-5A95-4DEC-8E6A-5B09A2B6B8EF}">
      <dgm:prSet/>
      <dgm:spPr/>
      <dgm:t>
        <a:bodyPr/>
        <a:lstStyle/>
        <a:p>
          <a:endParaRPr lang="en-US"/>
        </a:p>
      </dgm:t>
    </dgm:pt>
    <dgm:pt modelId="{A079B6C2-9AB8-4967-A233-A92DD6DFC6C6}">
      <dgm:prSet phldrT="[Text]"/>
      <dgm:spPr/>
      <dgm:t>
        <a:bodyPr/>
        <a:lstStyle/>
        <a:p>
          <a:r>
            <a:rPr lang="en-US" dirty="0"/>
            <a:t>4.</a:t>
          </a:r>
        </a:p>
      </dgm:t>
    </dgm:pt>
    <dgm:pt modelId="{BB9057E0-F133-46DB-884D-1F534630A6AA}" type="parTrans" cxnId="{8E270BE6-5ABA-43C7-9863-501561EE6E75}">
      <dgm:prSet/>
      <dgm:spPr/>
      <dgm:t>
        <a:bodyPr/>
        <a:lstStyle/>
        <a:p>
          <a:endParaRPr lang="en-US"/>
        </a:p>
      </dgm:t>
    </dgm:pt>
    <dgm:pt modelId="{D5F06F3F-071D-4BA6-AF44-045404452500}" type="sibTrans" cxnId="{8E270BE6-5ABA-43C7-9863-501561EE6E75}">
      <dgm:prSet/>
      <dgm:spPr/>
      <dgm:t>
        <a:bodyPr/>
        <a:lstStyle/>
        <a:p>
          <a:endParaRPr lang="en-US"/>
        </a:p>
      </dgm:t>
    </dgm:pt>
    <dgm:pt modelId="{336C736F-3771-4E74-9B9F-EE9C2DC0CE1C}">
      <dgm:prSet phldrT="[Text]"/>
      <dgm:spPr/>
      <dgm:t>
        <a:bodyPr/>
        <a:lstStyle/>
        <a:p>
          <a:r>
            <a:rPr lang="en-US" dirty="0"/>
            <a:t>1.</a:t>
          </a:r>
        </a:p>
      </dgm:t>
    </dgm:pt>
    <dgm:pt modelId="{BB75E937-5964-4C10-8348-AB4BCC5D551B}" type="parTrans" cxnId="{0679EB76-737E-4404-BDDC-E6A33156B003}">
      <dgm:prSet/>
      <dgm:spPr/>
      <dgm:t>
        <a:bodyPr/>
        <a:lstStyle/>
        <a:p>
          <a:endParaRPr lang="en-US"/>
        </a:p>
      </dgm:t>
    </dgm:pt>
    <dgm:pt modelId="{BA7C93D6-306B-4803-88B7-8C0BBFAF06EB}" type="sibTrans" cxnId="{0679EB76-737E-4404-BDDC-E6A33156B003}">
      <dgm:prSet/>
      <dgm:spPr/>
      <dgm:t>
        <a:bodyPr/>
        <a:lstStyle/>
        <a:p>
          <a:endParaRPr lang="en-US"/>
        </a:p>
      </dgm:t>
    </dgm:pt>
    <dgm:pt modelId="{DE08FB65-727B-47D5-B846-5324CD144165}">
      <dgm:prSet phldrT="[Text]"/>
      <dgm:spPr/>
      <dgm:t>
        <a:bodyPr/>
        <a:lstStyle/>
        <a:p>
          <a:r>
            <a:rPr lang="en-US" dirty="0"/>
            <a:t>2.</a:t>
          </a:r>
        </a:p>
      </dgm:t>
    </dgm:pt>
    <dgm:pt modelId="{5F2E4021-05E6-4F2F-A1EA-E4D3892091F0}" type="parTrans" cxnId="{59A65C38-B847-4EA6-B18E-452EEC9E07C7}">
      <dgm:prSet/>
      <dgm:spPr/>
      <dgm:t>
        <a:bodyPr/>
        <a:lstStyle/>
        <a:p>
          <a:endParaRPr lang="en-US"/>
        </a:p>
      </dgm:t>
    </dgm:pt>
    <dgm:pt modelId="{5FE33E21-21DF-410E-BA78-677823B549BF}" type="sibTrans" cxnId="{59A65C38-B847-4EA6-B18E-452EEC9E07C7}">
      <dgm:prSet/>
      <dgm:spPr/>
      <dgm:t>
        <a:bodyPr/>
        <a:lstStyle/>
        <a:p>
          <a:endParaRPr lang="en-US"/>
        </a:p>
      </dgm:t>
    </dgm:pt>
    <dgm:pt modelId="{A03E79B1-82AD-4672-92BF-1D9B29103C5B}">
      <dgm:prSet phldrT="[Text]"/>
      <dgm:spPr/>
      <dgm:t>
        <a:bodyPr/>
        <a:lstStyle/>
        <a:p>
          <a:r>
            <a:rPr lang="en-US" dirty="0"/>
            <a:t>3.</a:t>
          </a:r>
        </a:p>
      </dgm:t>
    </dgm:pt>
    <dgm:pt modelId="{5A1D5244-F086-49B4-B61B-9C4F9264AB90}" type="parTrans" cxnId="{CA32128D-EBC2-47C4-8C52-1EAE19692BFC}">
      <dgm:prSet/>
      <dgm:spPr/>
      <dgm:t>
        <a:bodyPr/>
        <a:lstStyle/>
        <a:p>
          <a:endParaRPr lang="en-US"/>
        </a:p>
      </dgm:t>
    </dgm:pt>
    <dgm:pt modelId="{6BFCE302-1C81-49D6-9D04-6A642FF2D6D6}" type="sibTrans" cxnId="{CA32128D-EBC2-47C4-8C52-1EAE19692BFC}">
      <dgm:prSet/>
      <dgm:spPr/>
      <dgm:t>
        <a:bodyPr/>
        <a:lstStyle/>
        <a:p>
          <a:endParaRPr lang="en-US"/>
        </a:p>
      </dgm:t>
    </dgm:pt>
    <dgm:pt modelId="{5E17D15A-9817-4ABC-A9D8-97E71C195D61}">
      <dgm:prSet phldrT="[Text]"/>
      <dgm:spPr/>
      <dgm:t>
        <a:bodyPr/>
        <a:lstStyle/>
        <a:p>
          <a:r>
            <a:rPr lang="en-US" dirty="0"/>
            <a:t>4.</a:t>
          </a:r>
        </a:p>
      </dgm:t>
    </dgm:pt>
    <dgm:pt modelId="{2A7C4C78-73A4-401F-B36A-6870A06D9490}" type="parTrans" cxnId="{0601350E-C4A2-45D1-A93F-30925A980CA8}">
      <dgm:prSet/>
      <dgm:spPr/>
      <dgm:t>
        <a:bodyPr/>
        <a:lstStyle/>
        <a:p>
          <a:endParaRPr lang="en-US"/>
        </a:p>
      </dgm:t>
    </dgm:pt>
    <dgm:pt modelId="{F8C3D171-D5E7-4ADC-9FD6-B2E768521F04}" type="sibTrans" cxnId="{0601350E-C4A2-45D1-A93F-30925A980CA8}">
      <dgm:prSet/>
      <dgm:spPr/>
      <dgm:t>
        <a:bodyPr/>
        <a:lstStyle/>
        <a:p>
          <a:endParaRPr lang="en-US"/>
        </a:p>
      </dgm:t>
    </dgm:pt>
    <dgm:pt modelId="{C6403381-BF7D-4EB2-821E-FD6B0DC4C3FF}" type="pres">
      <dgm:prSet presAssocID="{C92AD0EF-1AB5-41D6-B70D-12AF454123D2}" presName="cycle" presStyleCnt="0">
        <dgm:presLayoutVars>
          <dgm:dir/>
          <dgm:resizeHandles val="exact"/>
        </dgm:presLayoutVars>
      </dgm:prSet>
      <dgm:spPr/>
    </dgm:pt>
    <dgm:pt modelId="{7ED5BE09-8E77-43C5-8B41-DBDDB71EC54E}" type="pres">
      <dgm:prSet presAssocID="{1F73AB28-EBA0-4C2B-A67A-D41DECB4E139}" presName="node" presStyleLbl="node1" presStyleIdx="0" presStyleCnt="2">
        <dgm:presLayoutVars>
          <dgm:bulletEnabled val="1"/>
        </dgm:presLayoutVars>
      </dgm:prSet>
      <dgm:spPr/>
    </dgm:pt>
    <dgm:pt modelId="{D77BE19A-423F-481F-A219-3FA4A6696F1B}" type="pres">
      <dgm:prSet presAssocID="{1F73AB28-EBA0-4C2B-A67A-D41DECB4E139}" presName="spNode" presStyleCnt="0"/>
      <dgm:spPr/>
    </dgm:pt>
    <dgm:pt modelId="{83AEB86D-D15E-4455-8821-AF46AB138D1C}" type="pres">
      <dgm:prSet presAssocID="{4E354C7E-BAAE-434B-B785-F4C4A5811B59}" presName="sibTrans" presStyleLbl="sibTrans1D1" presStyleIdx="0" presStyleCnt="2"/>
      <dgm:spPr/>
    </dgm:pt>
    <dgm:pt modelId="{5FD06AAA-A6C9-4FD2-9B4F-9F1B0D1F4C14}" type="pres">
      <dgm:prSet presAssocID="{5D60DCD9-CA90-4A26-808B-23BCD6828D5F}" presName="node" presStyleLbl="node1" presStyleIdx="1" presStyleCnt="2">
        <dgm:presLayoutVars>
          <dgm:bulletEnabled val="1"/>
        </dgm:presLayoutVars>
      </dgm:prSet>
      <dgm:spPr/>
    </dgm:pt>
    <dgm:pt modelId="{0B768C4E-B3A2-4035-AAFE-3E691517759F}" type="pres">
      <dgm:prSet presAssocID="{5D60DCD9-CA90-4A26-808B-23BCD6828D5F}" presName="spNode" presStyleCnt="0"/>
      <dgm:spPr/>
    </dgm:pt>
    <dgm:pt modelId="{37FE701D-3D9D-4A88-9EC0-EBF9992D36B1}" type="pres">
      <dgm:prSet presAssocID="{FEADE6B2-CA50-453D-A56B-85D1B4C3D194}" presName="sibTrans" presStyleLbl="sibTrans1D1" presStyleIdx="1" presStyleCnt="2"/>
      <dgm:spPr/>
    </dgm:pt>
  </dgm:ptLst>
  <dgm:cxnLst>
    <dgm:cxn modelId="{A4C0850C-3A6C-440B-8637-E7219F1FEBD2}" type="presOf" srcId="{5E17D15A-9817-4ABC-A9D8-97E71C195D61}" destId="{5FD06AAA-A6C9-4FD2-9B4F-9F1B0D1F4C14}" srcOrd="0" destOrd="4" presId="urn:microsoft.com/office/officeart/2005/8/layout/cycle6"/>
    <dgm:cxn modelId="{0601350E-C4A2-45D1-A93F-30925A980CA8}" srcId="{5D60DCD9-CA90-4A26-808B-23BCD6828D5F}" destId="{5E17D15A-9817-4ABC-A9D8-97E71C195D61}" srcOrd="3" destOrd="0" parTransId="{2A7C4C78-73A4-401F-B36A-6870A06D9490}" sibTransId="{F8C3D171-D5E7-4ADC-9FD6-B2E768521F04}"/>
    <dgm:cxn modelId="{CB7B7715-2CD8-46DD-9F52-955763BFAEE1}" type="presOf" srcId="{C92AD0EF-1AB5-41D6-B70D-12AF454123D2}" destId="{C6403381-BF7D-4EB2-821E-FD6B0DC4C3FF}" srcOrd="0" destOrd="0" presId="urn:microsoft.com/office/officeart/2005/8/layout/cycle6"/>
    <dgm:cxn modelId="{BA6A8927-D199-4B21-A4ED-88D68F1E02FE}" type="presOf" srcId="{4E354C7E-BAAE-434B-B785-F4C4A5811B59}" destId="{83AEB86D-D15E-4455-8821-AF46AB138D1C}" srcOrd="0" destOrd="0" presId="urn:microsoft.com/office/officeart/2005/8/layout/cycle6"/>
    <dgm:cxn modelId="{0A94542E-AA09-454A-9EEA-A0074BB04183}" type="presOf" srcId="{DE08FB65-727B-47D5-B846-5324CD144165}" destId="{5FD06AAA-A6C9-4FD2-9B4F-9F1B0D1F4C14}" srcOrd="0" destOrd="2" presId="urn:microsoft.com/office/officeart/2005/8/layout/cycle6"/>
    <dgm:cxn modelId="{6ACFC037-B2BB-4A34-81EC-D81C351DEE55}" srcId="{C92AD0EF-1AB5-41D6-B70D-12AF454123D2}" destId="{1F73AB28-EBA0-4C2B-A67A-D41DECB4E139}" srcOrd="0" destOrd="0" parTransId="{DD829248-95C5-4C09-B4D7-E0E4621A460A}" sibTransId="{4E354C7E-BAAE-434B-B785-F4C4A5811B59}"/>
    <dgm:cxn modelId="{59A65C38-B847-4EA6-B18E-452EEC9E07C7}" srcId="{5D60DCD9-CA90-4A26-808B-23BCD6828D5F}" destId="{DE08FB65-727B-47D5-B846-5324CD144165}" srcOrd="1" destOrd="0" parTransId="{5F2E4021-05E6-4F2F-A1EA-E4D3892091F0}" sibTransId="{5FE33E21-21DF-410E-BA78-677823B549BF}"/>
    <dgm:cxn modelId="{36C87D3E-C6F2-4358-BE6C-F3A0285E917D}" type="presOf" srcId="{A2F2B45D-4B66-43EF-BEC5-0C4E1C676D92}" destId="{7ED5BE09-8E77-43C5-8B41-DBDDB71EC54E}" srcOrd="0" destOrd="1" presId="urn:microsoft.com/office/officeart/2005/8/layout/cycle6"/>
    <dgm:cxn modelId="{E800165B-BE1F-47BB-AEDC-259D494EAB25}" type="presOf" srcId="{C515803D-4996-4208-9454-8A9202F8C563}" destId="{7ED5BE09-8E77-43C5-8B41-DBDDB71EC54E}" srcOrd="0" destOrd="2" presId="urn:microsoft.com/office/officeart/2005/8/layout/cycle6"/>
    <dgm:cxn modelId="{0679EB76-737E-4404-BDDC-E6A33156B003}" srcId="{5D60DCD9-CA90-4A26-808B-23BCD6828D5F}" destId="{336C736F-3771-4E74-9B9F-EE9C2DC0CE1C}" srcOrd="0" destOrd="0" parTransId="{BB75E937-5964-4C10-8348-AB4BCC5D551B}" sibTransId="{BA7C93D6-306B-4803-88B7-8C0BBFAF06EB}"/>
    <dgm:cxn modelId="{FD2D878A-3BA9-4714-B3FA-BA7642EFD3D0}" srcId="{C92AD0EF-1AB5-41D6-B70D-12AF454123D2}" destId="{5D60DCD9-CA90-4A26-808B-23BCD6828D5F}" srcOrd="1" destOrd="0" parTransId="{44DC877D-15BA-4C56-B6AD-DB97B5D5CD31}" sibTransId="{FEADE6B2-CA50-453D-A56B-85D1B4C3D194}"/>
    <dgm:cxn modelId="{CA32128D-EBC2-47C4-8C52-1EAE19692BFC}" srcId="{5D60DCD9-CA90-4A26-808B-23BCD6828D5F}" destId="{A03E79B1-82AD-4672-92BF-1D9B29103C5B}" srcOrd="2" destOrd="0" parTransId="{5A1D5244-F086-49B4-B61B-9C4F9264AB90}" sibTransId="{6BFCE302-1C81-49D6-9D04-6A642FF2D6D6}"/>
    <dgm:cxn modelId="{3274BC96-BDC4-489E-80A3-4B7BD24C9594}" srcId="{1F73AB28-EBA0-4C2B-A67A-D41DECB4E139}" destId="{C515803D-4996-4208-9454-8A9202F8C563}" srcOrd="1" destOrd="0" parTransId="{85A36C1B-E922-4A33-B032-2B0266196C68}" sibTransId="{B54045B3-6AA8-46A1-A210-925329EFF07F}"/>
    <dgm:cxn modelId="{1CE996A2-5A95-4DEC-8E6A-5B09A2B6B8EF}" srcId="{1F73AB28-EBA0-4C2B-A67A-D41DECB4E139}" destId="{153420DD-72C7-4F93-A9AA-F6919B859A18}" srcOrd="2" destOrd="0" parTransId="{0E8959E3-7199-4356-B82E-E0476A363E94}" sibTransId="{045E07D1-8446-4C5D-86F1-C9CB9B9EBC8D}"/>
    <dgm:cxn modelId="{E2F5AEA6-A07A-411B-803D-2F0CE2EA61D0}" type="presOf" srcId="{FEADE6B2-CA50-453D-A56B-85D1B4C3D194}" destId="{37FE701D-3D9D-4A88-9EC0-EBF9992D36B1}" srcOrd="0" destOrd="0" presId="urn:microsoft.com/office/officeart/2005/8/layout/cycle6"/>
    <dgm:cxn modelId="{A567A2AB-1463-46C1-9DA5-D6F066AAAC54}" type="presOf" srcId="{336C736F-3771-4E74-9B9F-EE9C2DC0CE1C}" destId="{5FD06AAA-A6C9-4FD2-9B4F-9F1B0D1F4C14}" srcOrd="0" destOrd="1" presId="urn:microsoft.com/office/officeart/2005/8/layout/cycle6"/>
    <dgm:cxn modelId="{70B769AE-87D3-4688-892B-1CDD498B3DA9}" type="presOf" srcId="{A03E79B1-82AD-4672-92BF-1D9B29103C5B}" destId="{5FD06AAA-A6C9-4FD2-9B4F-9F1B0D1F4C14}" srcOrd="0" destOrd="3" presId="urn:microsoft.com/office/officeart/2005/8/layout/cycle6"/>
    <dgm:cxn modelId="{B04A6BC2-A119-4563-AA1D-E4B2BA2DB667}" type="presOf" srcId="{A079B6C2-9AB8-4967-A233-A92DD6DFC6C6}" destId="{7ED5BE09-8E77-43C5-8B41-DBDDB71EC54E}" srcOrd="0" destOrd="4" presId="urn:microsoft.com/office/officeart/2005/8/layout/cycle6"/>
    <dgm:cxn modelId="{649633D8-A785-422F-AAFF-01E0671A6D29}" type="presOf" srcId="{5D60DCD9-CA90-4A26-808B-23BCD6828D5F}" destId="{5FD06AAA-A6C9-4FD2-9B4F-9F1B0D1F4C14}" srcOrd="0" destOrd="0" presId="urn:microsoft.com/office/officeart/2005/8/layout/cycle6"/>
    <dgm:cxn modelId="{C9F511E2-BEA9-422B-8D71-1BF89A7337B1}" type="presOf" srcId="{153420DD-72C7-4F93-A9AA-F6919B859A18}" destId="{7ED5BE09-8E77-43C5-8B41-DBDDB71EC54E}" srcOrd="0" destOrd="3" presId="urn:microsoft.com/office/officeart/2005/8/layout/cycle6"/>
    <dgm:cxn modelId="{9F45B0E3-9303-483E-BBCB-ACB2C493458B}" srcId="{1F73AB28-EBA0-4C2B-A67A-D41DECB4E139}" destId="{A2F2B45D-4B66-43EF-BEC5-0C4E1C676D92}" srcOrd="0" destOrd="0" parTransId="{6F958BC6-6BC6-42BB-B251-530FBC11BDE2}" sibTransId="{54CA0363-68F3-4A1F-A18B-753B2BE963B9}"/>
    <dgm:cxn modelId="{8E270BE6-5ABA-43C7-9863-501561EE6E75}" srcId="{1F73AB28-EBA0-4C2B-A67A-D41DECB4E139}" destId="{A079B6C2-9AB8-4967-A233-A92DD6DFC6C6}" srcOrd="3" destOrd="0" parTransId="{BB9057E0-F133-46DB-884D-1F534630A6AA}" sibTransId="{D5F06F3F-071D-4BA6-AF44-045404452500}"/>
    <dgm:cxn modelId="{C51ACCF1-9051-43E9-97FD-38A800B59A66}" type="presOf" srcId="{1F73AB28-EBA0-4C2B-A67A-D41DECB4E139}" destId="{7ED5BE09-8E77-43C5-8B41-DBDDB71EC54E}" srcOrd="0" destOrd="0" presId="urn:microsoft.com/office/officeart/2005/8/layout/cycle6"/>
    <dgm:cxn modelId="{05F8CCCF-4C23-449D-9B4A-121BFEAF1F41}" type="presParOf" srcId="{C6403381-BF7D-4EB2-821E-FD6B0DC4C3FF}" destId="{7ED5BE09-8E77-43C5-8B41-DBDDB71EC54E}" srcOrd="0" destOrd="0" presId="urn:microsoft.com/office/officeart/2005/8/layout/cycle6"/>
    <dgm:cxn modelId="{3AA0B962-D832-4059-B76E-F0BD37CD7256}" type="presParOf" srcId="{C6403381-BF7D-4EB2-821E-FD6B0DC4C3FF}" destId="{D77BE19A-423F-481F-A219-3FA4A6696F1B}" srcOrd="1" destOrd="0" presId="urn:microsoft.com/office/officeart/2005/8/layout/cycle6"/>
    <dgm:cxn modelId="{2A65007D-8C79-4CB2-8A51-F4432167616A}" type="presParOf" srcId="{C6403381-BF7D-4EB2-821E-FD6B0DC4C3FF}" destId="{83AEB86D-D15E-4455-8821-AF46AB138D1C}" srcOrd="2" destOrd="0" presId="urn:microsoft.com/office/officeart/2005/8/layout/cycle6"/>
    <dgm:cxn modelId="{FD413D99-528B-4587-AB6C-26EC309F8844}" type="presParOf" srcId="{C6403381-BF7D-4EB2-821E-FD6B0DC4C3FF}" destId="{5FD06AAA-A6C9-4FD2-9B4F-9F1B0D1F4C14}" srcOrd="3" destOrd="0" presId="urn:microsoft.com/office/officeart/2005/8/layout/cycle6"/>
    <dgm:cxn modelId="{8111F28A-0056-4D94-B0EB-D641779DE1C8}" type="presParOf" srcId="{C6403381-BF7D-4EB2-821E-FD6B0DC4C3FF}" destId="{0B768C4E-B3A2-4035-AAFE-3E691517759F}" srcOrd="4" destOrd="0" presId="urn:microsoft.com/office/officeart/2005/8/layout/cycle6"/>
    <dgm:cxn modelId="{93BEF8CC-45D3-4DC5-907E-F697EFA9203B}" type="presParOf" srcId="{C6403381-BF7D-4EB2-821E-FD6B0DC4C3FF}" destId="{37FE701D-3D9D-4A88-9EC0-EBF9992D36B1}" srcOrd="5"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2AD0EF-1AB5-41D6-B70D-12AF454123D2}" type="doc">
      <dgm:prSet loTypeId="urn:microsoft.com/office/officeart/2005/8/layout/cycle6" loCatId="relationship" qsTypeId="urn:microsoft.com/office/officeart/2005/8/quickstyle/simple1" qsCatId="simple" csTypeId="urn:microsoft.com/office/officeart/2005/8/colors/accent1_2" csCatId="accent1" phldr="1"/>
      <dgm:spPr/>
    </dgm:pt>
    <dgm:pt modelId="{1F73AB28-EBA0-4C2B-A67A-D41DECB4E139}">
      <dgm:prSet phldrT="[Text]"/>
      <dgm:spPr/>
      <dgm:t>
        <a:bodyPr/>
        <a:lstStyle/>
        <a:p>
          <a:r>
            <a:rPr lang="en-US" dirty="0"/>
            <a:t>Non-GMO</a:t>
          </a:r>
        </a:p>
      </dgm:t>
    </dgm:pt>
    <dgm:pt modelId="{DD829248-95C5-4C09-B4D7-E0E4621A460A}" type="parTrans" cxnId="{6ACFC037-B2BB-4A34-81EC-D81C351DEE55}">
      <dgm:prSet/>
      <dgm:spPr/>
      <dgm:t>
        <a:bodyPr/>
        <a:lstStyle/>
        <a:p>
          <a:endParaRPr lang="en-US"/>
        </a:p>
      </dgm:t>
    </dgm:pt>
    <dgm:pt modelId="{4E354C7E-BAAE-434B-B785-F4C4A5811B59}" type="sibTrans" cxnId="{6ACFC037-B2BB-4A34-81EC-D81C351DEE55}">
      <dgm:prSet/>
      <dgm:spPr/>
      <dgm:t>
        <a:bodyPr/>
        <a:lstStyle/>
        <a:p>
          <a:endParaRPr lang="en-US"/>
        </a:p>
      </dgm:t>
    </dgm:pt>
    <dgm:pt modelId="{5D60DCD9-CA90-4A26-808B-23BCD6828D5F}">
      <dgm:prSet phldrT="[Text]" custT="1"/>
      <dgm:spPr/>
      <dgm:t>
        <a:bodyPr/>
        <a:lstStyle/>
        <a:p>
          <a:pPr algn="ctr"/>
          <a:r>
            <a:rPr lang="en-US" sz="3200" dirty="0"/>
            <a:t>GMO</a:t>
          </a:r>
        </a:p>
      </dgm:t>
    </dgm:pt>
    <dgm:pt modelId="{44DC877D-15BA-4C56-B6AD-DB97B5D5CD31}" type="parTrans" cxnId="{FD2D878A-3BA9-4714-B3FA-BA7642EFD3D0}">
      <dgm:prSet/>
      <dgm:spPr/>
      <dgm:t>
        <a:bodyPr/>
        <a:lstStyle/>
        <a:p>
          <a:endParaRPr lang="en-US"/>
        </a:p>
      </dgm:t>
    </dgm:pt>
    <dgm:pt modelId="{FEADE6B2-CA50-453D-A56B-85D1B4C3D194}" type="sibTrans" cxnId="{FD2D878A-3BA9-4714-B3FA-BA7642EFD3D0}">
      <dgm:prSet/>
      <dgm:spPr/>
      <dgm:t>
        <a:bodyPr/>
        <a:lstStyle/>
        <a:p>
          <a:endParaRPr lang="en-US"/>
        </a:p>
      </dgm:t>
    </dgm:pt>
    <dgm:pt modelId="{79525E39-6607-4AD0-9BF7-3A04C7AD112F}">
      <dgm:prSet phldrT="[Text]" custT="1"/>
      <dgm:spPr/>
      <dgm:t>
        <a:bodyPr/>
        <a:lstStyle/>
        <a:p>
          <a:pPr algn="l"/>
          <a:r>
            <a:rPr lang="en-US" sz="2400" dirty="0"/>
            <a:t>Simple selection</a:t>
          </a:r>
        </a:p>
      </dgm:t>
    </dgm:pt>
    <dgm:pt modelId="{ECF6F4BF-DCD9-42F4-BD79-2435A2FBDE85}" type="parTrans" cxnId="{F21DE910-6668-4CB7-A4D5-C014C870D107}">
      <dgm:prSet/>
      <dgm:spPr/>
      <dgm:t>
        <a:bodyPr/>
        <a:lstStyle/>
        <a:p>
          <a:endParaRPr lang="en-US"/>
        </a:p>
      </dgm:t>
    </dgm:pt>
    <dgm:pt modelId="{C7F354DA-80DA-4C2A-8912-177F8EAEF366}" type="sibTrans" cxnId="{F21DE910-6668-4CB7-A4D5-C014C870D107}">
      <dgm:prSet/>
      <dgm:spPr/>
      <dgm:t>
        <a:bodyPr/>
        <a:lstStyle/>
        <a:p>
          <a:endParaRPr lang="en-US"/>
        </a:p>
      </dgm:t>
    </dgm:pt>
    <dgm:pt modelId="{A32A4ACB-D1CC-4377-956F-0C3AA5EB2FC2}">
      <dgm:prSet phldrT="[Text]" custT="1"/>
      <dgm:spPr/>
      <dgm:t>
        <a:bodyPr/>
        <a:lstStyle/>
        <a:p>
          <a:pPr algn="l"/>
          <a:r>
            <a:rPr lang="en-US" sz="2400" dirty="0"/>
            <a:t>Selective breeding</a:t>
          </a:r>
        </a:p>
      </dgm:t>
    </dgm:pt>
    <dgm:pt modelId="{21FE9F34-C757-458E-91F0-BE83E207956C}" type="parTrans" cxnId="{BCC703B0-69ED-4B13-9261-EFE73E9A6E1B}">
      <dgm:prSet/>
      <dgm:spPr/>
      <dgm:t>
        <a:bodyPr/>
        <a:lstStyle/>
        <a:p>
          <a:endParaRPr lang="en-US"/>
        </a:p>
      </dgm:t>
    </dgm:pt>
    <dgm:pt modelId="{5B438657-1408-4D94-9AA1-DA8C0CDB69EE}" type="sibTrans" cxnId="{BCC703B0-69ED-4B13-9261-EFE73E9A6E1B}">
      <dgm:prSet/>
      <dgm:spPr/>
      <dgm:t>
        <a:bodyPr/>
        <a:lstStyle/>
        <a:p>
          <a:endParaRPr lang="en-US"/>
        </a:p>
      </dgm:t>
    </dgm:pt>
    <dgm:pt modelId="{3F09E8BE-8A51-4B0F-A38F-E4A3766D7B02}">
      <dgm:prSet phldrT="[Text]" custT="1"/>
      <dgm:spPr/>
      <dgm:t>
        <a:bodyPr/>
        <a:lstStyle/>
        <a:p>
          <a:pPr algn="l"/>
          <a:r>
            <a:rPr lang="en-US" sz="2400" dirty="0"/>
            <a:t>Interspecies crosses</a:t>
          </a:r>
        </a:p>
      </dgm:t>
    </dgm:pt>
    <dgm:pt modelId="{73383BCA-22CE-4775-BEEC-CFF28CD81ADF}" type="parTrans" cxnId="{D7D533F7-7AA3-44A6-8169-84C872A73347}">
      <dgm:prSet/>
      <dgm:spPr/>
      <dgm:t>
        <a:bodyPr/>
        <a:lstStyle/>
        <a:p>
          <a:endParaRPr lang="en-US"/>
        </a:p>
      </dgm:t>
    </dgm:pt>
    <dgm:pt modelId="{3CCC53F2-6C30-4877-A717-FDCAD2910D53}" type="sibTrans" cxnId="{D7D533F7-7AA3-44A6-8169-84C872A73347}">
      <dgm:prSet/>
      <dgm:spPr/>
      <dgm:t>
        <a:bodyPr/>
        <a:lstStyle/>
        <a:p>
          <a:endParaRPr lang="en-US"/>
        </a:p>
      </dgm:t>
    </dgm:pt>
    <dgm:pt modelId="{369D70D8-5F2F-4CBA-A9A0-6FB60805FBDE}">
      <dgm:prSet phldrT="[Text]" custT="1"/>
      <dgm:spPr/>
      <dgm:t>
        <a:bodyPr/>
        <a:lstStyle/>
        <a:p>
          <a:pPr algn="l"/>
          <a:r>
            <a:rPr lang="en-US" sz="2400" dirty="0"/>
            <a:t>Mutagenesis</a:t>
          </a:r>
        </a:p>
      </dgm:t>
    </dgm:pt>
    <dgm:pt modelId="{7292BA67-5AFE-461C-8988-4E585C3E67B6}" type="parTrans" cxnId="{E5681469-B8A1-4339-A060-8E12F8A8B566}">
      <dgm:prSet/>
      <dgm:spPr/>
      <dgm:t>
        <a:bodyPr/>
        <a:lstStyle/>
        <a:p>
          <a:endParaRPr lang="en-US"/>
        </a:p>
      </dgm:t>
    </dgm:pt>
    <dgm:pt modelId="{1876567D-ACA8-4735-BC4A-69E8BE4B87EF}" type="sibTrans" cxnId="{E5681469-B8A1-4339-A060-8E12F8A8B566}">
      <dgm:prSet/>
      <dgm:spPr/>
      <dgm:t>
        <a:bodyPr/>
        <a:lstStyle/>
        <a:p>
          <a:endParaRPr lang="en-US"/>
        </a:p>
      </dgm:t>
    </dgm:pt>
    <dgm:pt modelId="{FAE4A3A3-A98F-4CBC-82CC-97A8D22645C1}">
      <dgm:prSet phldrT="[Text]" custT="1"/>
      <dgm:spPr/>
      <dgm:t>
        <a:bodyPr/>
        <a:lstStyle/>
        <a:p>
          <a:pPr algn="l"/>
          <a:r>
            <a:rPr lang="en-US" sz="2400" dirty="0"/>
            <a:t>Genome editing</a:t>
          </a:r>
        </a:p>
      </dgm:t>
    </dgm:pt>
    <dgm:pt modelId="{050B4439-7C5A-49D9-9704-A77585CFA167}" type="parTrans" cxnId="{7DEAE3F6-D5BB-465B-B7EF-CF4D29B83EC6}">
      <dgm:prSet/>
      <dgm:spPr/>
      <dgm:t>
        <a:bodyPr/>
        <a:lstStyle/>
        <a:p>
          <a:endParaRPr lang="en-US"/>
        </a:p>
      </dgm:t>
    </dgm:pt>
    <dgm:pt modelId="{F7D74EC2-03FD-466A-9831-C160ECB24395}" type="sibTrans" cxnId="{7DEAE3F6-D5BB-465B-B7EF-CF4D29B83EC6}">
      <dgm:prSet/>
      <dgm:spPr/>
      <dgm:t>
        <a:bodyPr/>
        <a:lstStyle/>
        <a:p>
          <a:endParaRPr lang="en-US"/>
        </a:p>
      </dgm:t>
    </dgm:pt>
    <dgm:pt modelId="{0931F7BD-D766-40B7-9B0C-633BE6A21346}">
      <dgm:prSet phldrT="[Text]"/>
      <dgm:spPr/>
      <dgm:t>
        <a:bodyPr/>
        <a:lstStyle/>
        <a:p>
          <a:pPr algn="l"/>
          <a:endParaRPr lang="en-US" sz="1600" dirty="0"/>
        </a:p>
      </dgm:t>
    </dgm:pt>
    <dgm:pt modelId="{DA24D40F-12B8-40CE-8B6A-506150F31F85}" type="parTrans" cxnId="{CEE85C8F-FE89-4772-824E-FC1757DE945B}">
      <dgm:prSet/>
      <dgm:spPr/>
      <dgm:t>
        <a:bodyPr/>
        <a:lstStyle/>
        <a:p>
          <a:endParaRPr lang="en-US"/>
        </a:p>
      </dgm:t>
    </dgm:pt>
    <dgm:pt modelId="{C3556B65-25D5-4F6A-AC4A-443E85F3BB83}" type="sibTrans" cxnId="{CEE85C8F-FE89-4772-824E-FC1757DE945B}">
      <dgm:prSet/>
      <dgm:spPr/>
      <dgm:t>
        <a:bodyPr/>
        <a:lstStyle/>
        <a:p>
          <a:endParaRPr lang="en-US"/>
        </a:p>
      </dgm:t>
    </dgm:pt>
    <dgm:pt modelId="{C381ADA2-1573-4693-8EF6-A7486689354D}">
      <dgm:prSet phldrT="[Text]" custT="1"/>
      <dgm:spPr/>
      <dgm:t>
        <a:bodyPr/>
        <a:lstStyle/>
        <a:p>
          <a:pPr algn="l"/>
          <a:r>
            <a:rPr lang="en-US" sz="2400" dirty="0"/>
            <a:t>Transgenesis</a:t>
          </a:r>
        </a:p>
      </dgm:t>
    </dgm:pt>
    <dgm:pt modelId="{B71E445F-63AC-443E-89D4-E72A27820426}" type="parTrans" cxnId="{753D17AF-8BDB-449C-BCC0-A9310EEAB9E9}">
      <dgm:prSet/>
      <dgm:spPr/>
      <dgm:t>
        <a:bodyPr/>
        <a:lstStyle/>
        <a:p>
          <a:endParaRPr lang="en-US"/>
        </a:p>
      </dgm:t>
    </dgm:pt>
    <dgm:pt modelId="{A4D2B4AB-B855-41D8-828D-61C47971147F}" type="sibTrans" cxnId="{753D17AF-8BDB-449C-BCC0-A9310EEAB9E9}">
      <dgm:prSet/>
      <dgm:spPr/>
      <dgm:t>
        <a:bodyPr/>
        <a:lstStyle/>
        <a:p>
          <a:endParaRPr lang="en-US"/>
        </a:p>
      </dgm:t>
    </dgm:pt>
    <dgm:pt modelId="{C026C03D-A525-41C3-9F04-F36F8A7C7A49}" type="pres">
      <dgm:prSet presAssocID="{C92AD0EF-1AB5-41D6-B70D-12AF454123D2}" presName="cycle" presStyleCnt="0">
        <dgm:presLayoutVars>
          <dgm:dir/>
          <dgm:resizeHandles val="exact"/>
        </dgm:presLayoutVars>
      </dgm:prSet>
      <dgm:spPr/>
    </dgm:pt>
    <dgm:pt modelId="{2D69AAAF-C3B6-423A-84D1-7D22EBA1C689}" type="pres">
      <dgm:prSet presAssocID="{1F73AB28-EBA0-4C2B-A67A-D41DECB4E139}" presName="node" presStyleLbl="node1" presStyleIdx="0" presStyleCnt="2" custScaleX="110414" custScaleY="124198">
        <dgm:presLayoutVars>
          <dgm:bulletEnabled val="1"/>
        </dgm:presLayoutVars>
      </dgm:prSet>
      <dgm:spPr/>
    </dgm:pt>
    <dgm:pt modelId="{FED33CB9-C370-4661-A447-99203BBD1455}" type="pres">
      <dgm:prSet presAssocID="{1F73AB28-EBA0-4C2B-A67A-D41DECB4E139}" presName="spNode" presStyleCnt="0"/>
      <dgm:spPr/>
    </dgm:pt>
    <dgm:pt modelId="{E72BFA3D-340C-4228-93B2-7E6B7A9F6FCB}" type="pres">
      <dgm:prSet presAssocID="{4E354C7E-BAAE-434B-B785-F4C4A5811B59}" presName="sibTrans" presStyleLbl="sibTrans1D1" presStyleIdx="0" presStyleCnt="2"/>
      <dgm:spPr/>
    </dgm:pt>
    <dgm:pt modelId="{AF3E4168-1762-44A6-B661-7564C5B9241A}" type="pres">
      <dgm:prSet presAssocID="{5D60DCD9-CA90-4A26-808B-23BCD6828D5F}" presName="node" presStyleLbl="node1" presStyleIdx="1" presStyleCnt="2" custScaleY="125070">
        <dgm:presLayoutVars>
          <dgm:bulletEnabled val="1"/>
        </dgm:presLayoutVars>
      </dgm:prSet>
      <dgm:spPr/>
    </dgm:pt>
    <dgm:pt modelId="{A76DD31C-D95E-4609-A04F-C64074A5AAF8}" type="pres">
      <dgm:prSet presAssocID="{5D60DCD9-CA90-4A26-808B-23BCD6828D5F}" presName="spNode" presStyleCnt="0"/>
      <dgm:spPr/>
    </dgm:pt>
    <dgm:pt modelId="{8685ABAC-4758-4EA2-9618-16EC63F04D96}" type="pres">
      <dgm:prSet presAssocID="{FEADE6B2-CA50-453D-A56B-85D1B4C3D194}" presName="sibTrans" presStyleLbl="sibTrans1D1" presStyleIdx="1" presStyleCnt="2"/>
      <dgm:spPr/>
    </dgm:pt>
  </dgm:ptLst>
  <dgm:cxnLst>
    <dgm:cxn modelId="{F21DE910-6668-4CB7-A4D5-C014C870D107}" srcId="{5D60DCD9-CA90-4A26-808B-23BCD6828D5F}" destId="{79525E39-6607-4AD0-9BF7-3A04C7AD112F}" srcOrd="0" destOrd="0" parTransId="{ECF6F4BF-DCD9-42F4-BD79-2435A2FBDE85}" sibTransId="{C7F354DA-80DA-4C2A-8912-177F8EAEF366}"/>
    <dgm:cxn modelId="{D7BB9E2E-F1ED-4DBB-97C7-AC1DBD78A358}" type="presOf" srcId="{5D60DCD9-CA90-4A26-808B-23BCD6828D5F}" destId="{AF3E4168-1762-44A6-B661-7564C5B9241A}" srcOrd="0" destOrd="0" presId="urn:microsoft.com/office/officeart/2005/8/layout/cycle6"/>
    <dgm:cxn modelId="{6ACFC037-B2BB-4A34-81EC-D81C351DEE55}" srcId="{C92AD0EF-1AB5-41D6-B70D-12AF454123D2}" destId="{1F73AB28-EBA0-4C2B-A67A-D41DECB4E139}" srcOrd="0" destOrd="0" parTransId="{DD829248-95C5-4C09-B4D7-E0E4621A460A}" sibTransId="{4E354C7E-BAAE-434B-B785-F4C4A5811B59}"/>
    <dgm:cxn modelId="{E1214D5B-7528-480B-98C0-BE431B521677}" type="presOf" srcId="{3F09E8BE-8A51-4B0F-A38F-E4A3766D7B02}" destId="{AF3E4168-1762-44A6-B661-7564C5B9241A}" srcOrd="0" destOrd="3" presId="urn:microsoft.com/office/officeart/2005/8/layout/cycle6"/>
    <dgm:cxn modelId="{0204EA62-F57C-4CFB-BF57-B01E59A82FC0}" type="presOf" srcId="{FEADE6B2-CA50-453D-A56B-85D1B4C3D194}" destId="{8685ABAC-4758-4EA2-9618-16EC63F04D96}" srcOrd="0" destOrd="0" presId="urn:microsoft.com/office/officeart/2005/8/layout/cycle6"/>
    <dgm:cxn modelId="{0F98D463-4E46-42AC-AEA6-008AD7F1BD7C}" type="presOf" srcId="{79525E39-6607-4AD0-9BF7-3A04C7AD112F}" destId="{AF3E4168-1762-44A6-B661-7564C5B9241A}" srcOrd="0" destOrd="1" presId="urn:microsoft.com/office/officeart/2005/8/layout/cycle6"/>
    <dgm:cxn modelId="{83FBDD48-889C-482C-99DF-113952770DA6}" type="presOf" srcId="{4E354C7E-BAAE-434B-B785-F4C4A5811B59}" destId="{E72BFA3D-340C-4228-93B2-7E6B7A9F6FCB}" srcOrd="0" destOrd="0" presId="urn:microsoft.com/office/officeart/2005/8/layout/cycle6"/>
    <dgm:cxn modelId="{E5681469-B8A1-4339-A060-8E12F8A8B566}" srcId="{5D60DCD9-CA90-4A26-808B-23BCD6828D5F}" destId="{369D70D8-5F2F-4CBA-A9A0-6FB60805FBDE}" srcOrd="3" destOrd="0" parTransId="{7292BA67-5AFE-461C-8988-4E585C3E67B6}" sibTransId="{1876567D-ACA8-4735-BC4A-69E8BE4B87EF}"/>
    <dgm:cxn modelId="{A61DB353-DB40-4A65-8631-141A178F29D4}" type="presOf" srcId="{FAE4A3A3-A98F-4CBC-82CC-97A8D22645C1}" destId="{AF3E4168-1762-44A6-B661-7564C5B9241A}" srcOrd="0" destOrd="6" presId="urn:microsoft.com/office/officeart/2005/8/layout/cycle6"/>
    <dgm:cxn modelId="{FD2D878A-3BA9-4714-B3FA-BA7642EFD3D0}" srcId="{C92AD0EF-1AB5-41D6-B70D-12AF454123D2}" destId="{5D60DCD9-CA90-4A26-808B-23BCD6828D5F}" srcOrd="1" destOrd="0" parTransId="{44DC877D-15BA-4C56-B6AD-DB97B5D5CD31}" sibTransId="{FEADE6B2-CA50-453D-A56B-85D1B4C3D194}"/>
    <dgm:cxn modelId="{CEE85C8F-FE89-4772-824E-FC1757DE945B}" srcId="{5D60DCD9-CA90-4A26-808B-23BCD6828D5F}" destId="{0931F7BD-D766-40B7-9B0C-633BE6A21346}" srcOrd="6" destOrd="0" parTransId="{DA24D40F-12B8-40CE-8B6A-506150F31F85}" sibTransId="{C3556B65-25D5-4F6A-AC4A-443E85F3BB83}"/>
    <dgm:cxn modelId="{8917D396-7EB8-46FD-8DE6-9F9C0EA2951E}" type="presOf" srcId="{C381ADA2-1573-4693-8EF6-A7486689354D}" destId="{AF3E4168-1762-44A6-B661-7564C5B9241A}" srcOrd="0" destOrd="5" presId="urn:microsoft.com/office/officeart/2005/8/layout/cycle6"/>
    <dgm:cxn modelId="{4F64C4AE-2B7A-4BAC-999E-D8C889B724A3}" type="presOf" srcId="{A32A4ACB-D1CC-4377-956F-0C3AA5EB2FC2}" destId="{AF3E4168-1762-44A6-B661-7564C5B9241A}" srcOrd="0" destOrd="2" presId="urn:microsoft.com/office/officeart/2005/8/layout/cycle6"/>
    <dgm:cxn modelId="{753D17AF-8BDB-449C-BCC0-A9310EEAB9E9}" srcId="{5D60DCD9-CA90-4A26-808B-23BCD6828D5F}" destId="{C381ADA2-1573-4693-8EF6-A7486689354D}" srcOrd="4" destOrd="0" parTransId="{B71E445F-63AC-443E-89D4-E72A27820426}" sibTransId="{A4D2B4AB-B855-41D8-828D-61C47971147F}"/>
    <dgm:cxn modelId="{BCC703B0-69ED-4B13-9261-EFE73E9A6E1B}" srcId="{5D60DCD9-CA90-4A26-808B-23BCD6828D5F}" destId="{A32A4ACB-D1CC-4377-956F-0C3AA5EB2FC2}" srcOrd="1" destOrd="0" parTransId="{21FE9F34-C757-458E-91F0-BE83E207956C}" sibTransId="{5B438657-1408-4D94-9AA1-DA8C0CDB69EE}"/>
    <dgm:cxn modelId="{47420BBA-099E-4B0C-98CF-F33575D80EBB}" type="presOf" srcId="{369D70D8-5F2F-4CBA-A9A0-6FB60805FBDE}" destId="{AF3E4168-1762-44A6-B661-7564C5B9241A}" srcOrd="0" destOrd="4" presId="urn:microsoft.com/office/officeart/2005/8/layout/cycle6"/>
    <dgm:cxn modelId="{4E35B6BC-D40F-4B47-93BB-E2A381658A79}" type="presOf" srcId="{1F73AB28-EBA0-4C2B-A67A-D41DECB4E139}" destId="{2D69AAAF-C3B6-423A-84D1-7D22EBA1C689}" srcOrd="0" destOrd="0" presId="urn:microsoft.com/office/officeart/2005/8/layout/cycle6"/>
    <dgm:cxn modelId="{8F0386C5-C96F-4565-97EF-94091FFDAB9C}" type="presOf" srcId="{0931F7BD-D766-40B7-9B0C-633BE6A21346}" destId="{AF3E4168-1762-44A6-B661-7564C5B9241A}" srcOrd="0" destOrd="7" presId="urn:microsoft.com/office/officeart/2005/8/layout/cycle6"/>
    <dgm:cxn modelId="{7A7CE9D0-0F0B-49C4-A9C3-B44869485E4A}" type="presOf" srcId="{C92AD0EF-1AB5-41D6-B70D-12AF454123D2}" destId="{C026C03D-A525-41C3-9F04-F36F8A7C7A49}" srcOrd="0" destOrd="0" presId="urn:microsoft.com/office/officeart/2005/8/layout/cycle6"/>
    <dgm:cxn modelId="{7DEAE3F6-D5BB-465B-B7EF-CF4D29B83EC6}" srcId="{5D60DCD9-CA90-4A26-808B-23BCD6828D5F}" destId="{FAE4A3A3-A98F-4CBC-82CC-97A8D22645C1}" srcOrd="5" destOrd="0" parTransId="{050B4439-7C5A-49D9-9704-A77585CFA167}" sibTransId="{F7D74EC2-03FD-466A-9831-C160ECB24395}"/>
    <dgm:cxn modelId="{D7D533F7-7AA3-44A6-8169-84C872A73347}" srcId="{5D60DCD9-CA90-4A26-808B-23BCD6828D5F}" destId="{3F09E8BE-8A51-4B0F-A38F-E4A3766D7B02}" srcOrd="2" destOrd="0" parTransId="{73383BCA-22CE-4775-BEEC-CFF28CD81ADF}" sibTransId="{3CCC53F2-6C30-4877-A717-FDCAD2910D53}"/>
    <dgm:cxn modelId="{EFC9BC43-70C1-4257-BB90-6E155FBD628D}" type="presParOf" srcId="{C026C03D-A525-41C3-9F04-F36F8A7C7A49}" destId="{2D69AAAF-C3B6-423A-84D1-7D22EBA1C689}" srcOrd="0" destOrd="0" presId="urn:microsoft.com/office/officeart/2005/8/layout/cycle6"/>
    <dgm:cxn modelId="{C8788E3D-D581-4C56-9104-B31D77815EE2}" type="presParOf" srcId="{C026C03D-A525-41C3-9F04-F36F8A7C7A49}" destId="{FED33CB9-C370-4661-A447-99203BBD1455}" srcOrd="1" destOrd="0" presId="urn:microsoft.com/office/officeart/2005/8/layout/cycle6"/>
    <dgm:cxn modelId="{8C4CD56B-7B7D-4C31-AE24-D5785FA009F3}" type="presParOf" srcId="{C026C03D-A525-41C3-9F04-F36F8A7C7A49}" destId="{E72BFA3D-340C-4228-93B2-7E6B7A9F6FCB}" srcOrd="2" destOrd="0" presId="urn:microsoft.com/office/officeart/2005/8/layout/cycle6"/>
    <dgm:cxn modelId="{7307DD8D-1DAC-4C92-B56D-08845AB46DCE}" type="presParOf" srcId="{C026C03D-A525-41C3-9F04-F36F8A7C7A49}" destId="{AF3E4168-1762-44A6-B661-7564C5B9241A}" srcOrd="3" destOrd="0" presId="urn:microsoft.com/office/officeart/2005/8/layout/cycle6"/>
    <dgm:cxn modelId="{D1751113-5A7F-4CB3-B1DD-4048F947872A}" type="presParOf" srcId="{C026C03D-A525-41C3-9F04-F36F8A7C7A49}" destId="{A76DD31C-D95E-4609-A04F-C64074A5AAF8}" srcOrd="4" destOrd="0" presId="urn:microsoft.com/office/officeart/2005/8/layout/cycle6"/>
    <dgm:cxn modelId="{E5BF3C9A-E2D6-4CA9-ACA1-F5AD78D5D0D7}" type="presParOf" srcId="{C026C03D-A525-41C3-9F04-F36F8A7C7A49}" destId="{8685ABAC-4758-4EA2-9618-16EC63F04D96}" srcOrd="5"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2AD0EF-1AB5-41D6-B70D-12AF454123D2}"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1F73AB28-EBA0-4C2B-A67A-D41DECB4E139}">
      <dgm:prSet phldrT="[Text]"/>
      <dgm:spPr/>
      <dgm:t>
        <a:bodyPr/>
        <a:lstStyle/>
        <a:p>
          <a:r>
            <a:rPr lang="en-US" dirty="0"/>
            <a:t>Traditional</a:t>
          </a:r>
        </a:p>
      </dgm:t>
    </dgm:pt>
    <dgm:pt modelId="{DD829248-95C5-4C09-B4D7-E0E4621A460A}" type="parTrans" cxnId="{6ACFC037-B2BB-4A34-81EC-D81C351DEE55}">
      <dgm:prSet/>
      <dgm:spPr/>
      <dgm:t>
        <a:bodyPr/>
        <a:lstStyle/>
        <a:p>
          <a:endParaRPr lang="en-US"/>
        </a:p>
      </dgm:t>
    </dgm:pt>
    <dgm:pt modelId="{4E354C7E-BAAE-434B-B785-F4C4A5811B59}" type="sibTrans" cxnId="{6ACFC037-B2BB-4A34-81EC-D81C351DEE55}">
      <dgm:prSet/>
      <dgm:spPr/>
      <dgm:t>
        <a:bodyPr/>
        <a:lstStyle/>
        <a:p>
          <a:endParaRPr lang="en-US"/>
        </a:p>
      </dgm:t>
    </dgm:pt>
    <dgm:pt modelId="{5D60DCD9-CA90-4A26-808B-23BCD6828D5F}">
      <dgm:prSet phldrT="[Text]"/>
      <dgm:spPr/>
      <dgm:t>
        <a:bodyPr/>
        <a:lstStyle/>
        <a:p>
          <a:r>
            <a:rPr lang="en-US" dirty="0"/>
            <a:t>Genetic Engineering</a:t>
          </a:r>
        </a:p>
      </dgm:t>
    </dgm:pt>
    <dgm:pt modelId="{44DC877D-15BA-4C56-B6AD-DB97B5D5CD31}" type="parTrans" cxnId="{FD2D878A-3BA9-4714-B3FA-BA7642EFD3D0}">
      <dgm:prSet/>
      <dgm:spPr/>
      <dgm:t>
        <a:bodyPr/>
        <a:lstStyle/>
        <a:p>
          <a:endParaRPr lang="en-US"/>
        </a:p>
      </dgm:t>
    </dgm:pt>
    <dgm:pt modelId="{FEADE6B2-CA50-453D-A56B-85D1B4C3D194}" type="sibTrans" cxnId="{FD2D878A-3BA9-4714-B3FA-BA7642EFD3D0}">
      <dgm:prSet/>
      <dgm:spPr/>
      <dgm:t>
        <a:bodyPr/>
        <a:lstStyle/>
        <a:p>
          <a:endParaRPr lang="en-US"/>
        </a:p>
      </dgm:t>
    </dgm:pt>
    <dgm:pt modelId="{E49F8600-CD03-4B32-A0C4-0502B0695F5B}" type="pres">
      <dgm:prSet presAssocID="{C92AD0EF-1AB5-41D6-B70D-12AF454123D2}" presName="cycle" presStyleCnt="0">
        <dgm:presLayoutVars>
          <dgm:dir/>
          <dgm:resizeHandles val="exact"/>
        </dgm:presLayoutVars>
      </dgm:prSet>
      <dgm:spPr/>
    </dgm:pt>
    <dgm:pt modelId="{4ED51809-D00D-44DF-B3D8-08B057A8C134}" type="pres">
      <dgm:prSet presAssocID="{1F73AB28-EBA0-4C2B-A67A-D41DECB4E139}" presName="node" presStyleLbl="node1" presStyleIdx="0" presStyleCnt="2">
        <dgm:presLayoutVars>
          <dgm:bulletEnabled val="1"/>
        </dgm:presLayoutVars>
      </dgm:prSet>
      <dgm:spPr/>
    </dgm:pt>
    <dgm:pt modelId="{D74D8360-996A-4B0D-9132-581205F892BF}" type="pres">
      <dgm:prSet presAssocID="{1F73AB28-EBA0-4C2B-A67A-D41DECB4E139}" presName="spNode" presStyleCnt="0"/>
      <dgm:spPr/>
    </dgm:pt>
    <dgm:pt modelId="{B34955C2-7760-4606-BFCA-126AB348CE43}" type="pres">
      <dgm:prSet presAssocID="{4E354C7E-BAAE-434B-B785-F4C4A5811B59}" presName="sibTrans" presStyleLbl="sibTrans1D1" presStyleIdx="0" presStyleCnt="2"/>
      <dgm:spPr/>
    </dgm:pt>
    <dgm:pt modelId="{08AC8BA3-89E6-4C91-A3B4-78177ED52B3C}" type="pres">
      <dgm:prSet presAssocID="{5D60DCD9-CA90-4A26-808B-23BCD6828D5F}" presName="node" presStyleLbl="node1" presStyleIdx="1" presStyleCnt="2">
        <dgm:presLayoutVars>
          <dgm:bulletEnabled val="1"/>
        </dgm:presLayoutVars>
      </dgm:prSet>
      <dgm:spPr/>
    </dgm:pt>
    <dgm:pt modelId="{236F7F3F-0D5A-48D3-9D0C-9FD1B5763414}" type="pres">
      <dgm:prSet presAssocID="{5D60DCD9-CA90-4A26-808B-23BCD6828D5F}" presName="spNode" presStyleCnt="0"/>
      <dgm:spPr/>
    </dgm:pt>
    <dgm:pt modelId="{20A05127-A3A0-414A-80CA-89741CACB67B}" type="pres">
      <dgm:prSet presAssocID="{FEADE6B2-CA50-453D-A56B-85D1B4C3D194}" presName="sibTrans" presStyleLbl="sibTrans1D1" presStyleIdx="1" presStyleCnt="2"/>
      <dgm:spPr/>
    </dgm:pt>
  </dgm:ptLst>
  <dgm:cxnLst>
    <dgm:cxn modelId="{671E650B-8280-40CF-983B-130BC88DD678}" type="presOf" srcId="{5D60DCD9-CA90-4A26-808B-23BCD6828D5F}" destId="{08AC8BA3-89E6-4C91-A3B4-78177ED52B3C}" srcOrd="0" destOrd="0" presId="urn:microsoft.com/office/officeart/2005/8/layout/cycle6"/>
    <dgm:cxn modelId="{6ACFC037-B2BB-4A34-81EC-D81C351DEE55}" srcId="{C92AD0EF-1AB5-41D6-B70D-12AF454123D2}" destId="{1F73AB28-EBA0-4C2B-A67A-D41DECB4E139}" srcOrd="0" destOrd="0" parTransId="{DD829248-95C5-4C09-B4D7-E0E4621A460A}" sibTransId="{4E354C7E-BAAE-434B-B785-F4C4A5811B59}"/>
    <dgm:cxn modelId="{B748A06D-F7A0-4265-B54F-A96E927C62E7}" type="presOf" srcId="{C92AD0EF-1AB5-41D6-B70D-12AF454123D2}" destId="{E49F8600-CD03-4B32-A0C4-0502B0695F5B}" srcOrd="0" destOrd="0" presId="urn:microsoft.com/office/officeart/2005/8/layout/cycle6"/>
    <dgm:cxn modelId="{FD2D878A-3BA9-4714-B3FA-BA7642EFD3D0}" srcId="{C92AD0EF-1AB5-41D6-B70D-12AF454123D2}" destId="{5D60DCD9-CA90-4A26-808B-23BCD6828D5F}" srcOrd="1" destOrd="0" parTransId="{44DC877D-15BA-4C56-B6AD-DB97B5D5CD31}" sibTransId="{FEADE6B2-CA50-453D-A56B-85D1B4C3D194}"/>
    <dgm:cxn modelId="{0CC067C9-4C82-4F89-8C94-25172DA12839}" type="presOf" srcId="{FEADE6B2-CA50-453D-A56B-85D1B4C3D194}" destId="{20A05127-A3A0-414A-80CA-89741CACB67B}" srcOrd="0" destOrd="0" presId="urn:microsoft.com/office/officeart/2005/8/layout/cycle6"/>
    <dgm:cxn modelId="{0C92C3CC-0142-4FF5-9DF8-482410AC38B1}" type="presOf" srcId="{4E354C7E-BAAE-434B-B785-F4C4A5811B59}" destId="{B34955C2-7760-4606-BFCA-126AB348CE43}" srcOrd="0" destOrd="0" presId="urn:microsoft.com/office/officeart/2005/8/layout/cycle6"/>
    <dgm:cxn modelId="{56AB58D3-1F78-4D39-8D31-C974BFAFD79C}" type="presOf" srcId="{1F73AB28-EBA0-4C2B-A67A-D41DECB4E139}" destId="{4ED51809-D00D-44DF-B3D8-08B057A8C134}" srcOrd="0" destOrd="0" presId="urn:microsoft.com/office/officeart/2005/8/layout/cycle6"/>
    <dgm:cxn modelId="{5E1546BA-248B-4BEA-A3AE-FAEBE9903FE3}" type="presParOf" srcId="{E49F8600-CD03-4B32-A0C4-0502B0695F5B}" destId="{4ED51809-D00D-44DF-B3D8-08B057A8C134}" srcOrd="0" destOrd="0" presId="urn:microsoft.com/office/officeart/2005/8/layout/cycle6"/>
    <dgm:cxn modelId="{26C45592-505D-4292-9B91-61EC244D725D}" type="presParOf" srcId="{E49F8600-CD03-4B32-A0C4-0502B0695F5B}" destId="{D74D8360-996A-4B0D-9132-581205F892BF}" srcOrd="1" destOrd="0" presId="urn:microsoft.com/office/officeart/2005/8/layout/cycle6"/>
    <dgm:cxn modelId="{2FA757DE-30F5-404E-8EDA-9E631DBAB98E}" type="presParOf" srcId="{E49F8600-CD03-4B32-A0C4-0502B0695F5B}" destId="{B34955C2-7760-4606-BFCA-126AB348CE43}" srcOrd="2" destOrd="0" presId="urn:microsoft.com/office/officeart/2005/8/layout/cycle6"/>
    <dgm:cxn modelId="{90E0E933-DBA7-492A-9E64-357353B04028}" type="presParOf" srcId="{E49F8600-CD03-4B32-A0C4-0502B0695F5B}" destId="{08AC8BA3-89E6-4C91-A3B4-78177ED52B3C}" srcOrd="3" destOrd="0" presId="urn:microsoft.com/office/officeart/2005/8/layout/cycle6"/>
    <dgm:cxn modelId="{CEC8642C-D484-455A-9277-160ACEBAFE47}" type="presParOf" srcId="{E49F8600-CD03-4B32-A0C4-0502B0695F5B}" destId="{236F7F3F-0D5A-48D3-9D0C-9FD1B5763414}" srcOrd="4" destOrd="0" presId="urn:microsoft.com/office/officeart/2005/8/layout/cycle6"/>
    <dgm:cxn modelId="{9E703B28-4B81-4C89-971D-244B3BDB7ADF}" type="presParOf" srcId="{E49F8600-CD03-4B32-A0C4-0502B0695F5B}" destId="{20A05127-A3A0-414A-80CA-89741CACB67B}" srcOrd="5"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2AD0EF-1AB5-41D6-B70D-12AF454123D2}"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1F73AB28-EBA0-4C2B-A67A-D41DECB4E139}">
      <dgm:prSet phldrT="[Text]"/>
      <dgm:spPr/>
      <dgm:t>
        <a:bodyPr/>
        <a:lstStyle/>
        <a:p>
          <a:pPr algn="ctr"/>
          <a:r>
            <a:rPr lang="en-US" sz="2200" b="1" u="sng" dirty="0"/>
            <a:t>Traditional: </a:t>
          </a:r>
          <a:endParaRPr lang="en-US" sz="2200" dirty="0"/>
        </a:p>
      </dgm:t>
    </dgm:pt>
    <dgm:pt modelId="{DD829248-95C5-4C09-B4D7-E0E4621A460A}" type="parTrans" cxnId="{6ACFC037-B2BB-4A34-81EC-D81C351DEE55}">
      <dgm:prSet/>
      <dgm:spPr/>
      <dgm:t>
        <a:bodyPr/>
        <a:lstStyle/>
        <a:p>
          <a:endParaRPr lang="en-US"/>
        </a:p>
      </dgm:t>
    </dgm:pt>
    <dgm:pt modelId="{4E354C7E-BAAE-434B-B785-F4C4A5811B59}" type="sibTrans" cxnId="{6ACFC037-B2BB-4A34-81EC-D81C351DEE55}">
      <dgm:prSet/>
      <dgm:spPr/>
      <dgm:t>
        <a:bodyPr/>
        <a:lstStyle/>
        <a:p>
          <a:endParaRPr lang="en-US"/>
        </a:p>
      </dgm:t>
    </dgm:pt>
    <dgm:pt modelId="{5D60DCD9-CA90-4A26-808B-23BCD6828D5F}">
      <dgm:prSet phldrT="[Text]" custT="1"/>
      <dgm:spPr/>
      <dgm:t>
        <a:bodyPr/>
        <a:lstStyle/>
        <a:p>
          <a:pPr algn="ctr"/>
          <a:r>
            <a:rPr lang="en-US" sz="4800" b="1" u="sng" dirty="0"/>
            <a:t>Genetic Engineering:</a:t>
          </a:r>
        </a:p>
      </dgm:t>
    </dgm:pt>
    <dgm:pt modelId="{44DC877D-15BA-4C56-B6AD-DB97B5D5CD31}" type="parTrans" cxnId="{FD2D878A-3BA9-4714-B3FA-BA7642EFD3D0}">
      <dgm:prSet/>
      <dgm:spPr/>
      <dgm:t>
        <a:bodyPr/>
        <a:lstStyle/>
        <a:p>
          <a:endParaRPr lang="en-US"/>
        </a:p>
      </dgm:t>
    </dgm:pt>
    <dgm:pt modelId="{FEADE6B2-CA50-453D-A56B-85D1B4C3D194}" type="sibTrans" cxnId="{FD2D878A-3BA9-4714-B3FA-BA7642EFD3D0}">
      <dgm:prSet/>
      <dgm:spPr/>
      <dgm:t>
        <a:bodyPr/>
        <a:lstStyle/>
        <a:p>
          <a:endParaRPr lang="en-US"/>
        </a:p>
      </dgm:t>
    </dgm:pt>
    <dgm:pt modelId="{41A20AF6-257E-45B1-956A-87DB4723D9DF}" type="pres">
      <dgm:prSet presAssocID="{C92AD0EF-1AB5-41D6-B70D-12AF454123D2}" presName="cycle" presStyleCnt="0">
        <dgm:presLayoutVars>
          <dgm:dir/>
          <dgm:resizeHandles val="exact"/>
        </dgm:presLayoutVars>
      </dgm:prSet>
      <dgm:spPr/>
    </dgm:pt>
    <dgm:pt modelId="{9FC1DE58-280E-4BA1-83B6-E22DD7F9A8D2}" type="pres">
      <dgm:prSet presAssocID="{1F73AB28-EBA0-4C2B-A67A-D41DECB4E139}" presName="node" presStyleLbl="node1" presStyleIdx="0" presStyleCnt="2">
        <dgm:presLayoutVars>
          <dgm:bulletEnabled val="1"/>
        </dgm:presLayoutVars>
      </dgm:prSet>
      <dgm:spPr/>
    </dgm:pt>
    <dgm:pt modelId="{AFC320B9-48A8-460D-A463-B478E7AE17CE}" type="pres">
      <dgm:prSet presAssocID="{1F73AB28-EBA0-4C2B-A67A-D41DECB4E139}" presName="spNode" presStyleCnt="0"/>
      <dgm:spPr/>
    </dgm:pt>
    <dgm:pt modelId="{6A98A887-015E-4EF4-A583-0CE1BDCFEB16}" type="pres">
      <dgm:prSet presAssocID="{4E354C7E-BAAE-434B-B785-F4C4A5811B59}" presName="sibTrans" presStyleLbl="sibTrans1D1" presStyleIdx="0" presStyleCnt="2"/>
      <dgm:spPr/>
    </dgm:pt>
    <dgm:pt modelId="{2B6E6FAE-DC00-4D0C-9B86-57360D2D6D57}" type="pres">
      <dgm:prSet presAssocID="{5D60DCD9-CA90-4A26-808B-23BCD6828D5F}" presName="node" presStyleLbl="node1" presStyleIdx="1" presStyleCnt="2">
        <dgm:presLayoutVars>
          <dgm:bulletEnabled val="1"/>
        </dgm:presLayoutVars>
      </dgm:prSet>
      <dgm:spPr/>
    </dgm:pt>
    <dgm:pt modelId="{699133D9-7646-4B63-9D93-C6D8543DDB2F}" type="pres">
      <dgm:prSet presAssocID="{5D60DCD9-CA90-4A26-808B-23BCD6828D5F}" presName="spNode" presStyleCnt="0"/>
      <dgm:spPr/>
    </dgm:pt>
    <dgm:pt modelId="{A993B38F-1E6E-4FC1-8F56-D569C2697B8F}" type="pres">
      <dgm:prSet presAssocID="{FEADE6B2-CA50-453D-A56B-85D1B4C3D194}" presName="sibTrans" presStyleLbl="sibTrans1D1" presStyleIdx="1" presStyleCnt="2"/>
      <dgm:spPr/>
    </dgm:pt>
  </dgm:ptLst>
  <dgm:cxnLst>
    <dgm:cxn modelId="{56486532-528C-49A0-ACA1-1821356262B3}" type="presOf" srcId="{C92AD0EF-1AB5-41D6-B70D-12AF454123D2}" destId="{41A20AF6-257E-45B1-956A-87DB4723D9DF}" srcOrd="0" destOrd="0" presId="urn:microsoft.com/office/officeart/2005/8/layout/cycle6"/>
    <dgm:cxn modelId="{6ACFC037-B2BB-4A34-81EC-D81C351DEE55}" srcId="{C92AD0EF-1AB5-41D6-B70D-12AF454123D2}" destId="{1F73AB28-EBA0-4C2B-A67A-D41DECB4E139}" srcOrd="0" destOrd="0" parTransId="{DD829248-95C5-4C09-B4D7-E0E4621A460A}" sibTransId="{4E354C7E-BAAE-434B-B785-F4C4A5811B59}"/>
    <dgm:cxn modelId="{82123741-E0B3-4883-AC10-4289F3DC1D46}" type="presOf" srcId="{4E354C7E-BAAE-434B-B785-F4C4A5811B59}" destId="{6A98A887-015E-4EF4-A583-0CE1BDCFEB16}" srcOrd="0" destOrd="0" presId="urn:microsoft.com/office/officeart/2005/8/layout/cycle6"/>
    <dgm:cxn modelId="{A143464D-3EED-4D77-9DE3-16D18DEDD0A8}" type="presOf" srcId="{FEADE6B2-CA50-453D-A56B-85D1B4C3D194}" destId="{A993B38F-1E6E-4FC1-8F56-D569C2697B8F}" srcOrd="0" destOrd="0" presId="urn:microsoft.com/office/officeart/2005/8/layout/cycle6"/>
    <dgm:cxn modelId="{C9EEA652-BBA4-46EE-BC3F-5A8A3C9CF2EA}" type="presOf" srcId="{5D60DCD9-CA90-4A26-808B-23BCD6828D5F}" destId="{2B6E6FAE-DC00-4D0C-9B86-57360D2D6D57}" srcOrd="0" destOrd="0" presId="urn:microsoft.com/office/officeart/2005/8/layout/cycle6"/>
    <dgm:cxn modelId="{FD2D878A-3BA9-4714-B3FA-BA7642EFD3D0}" srcId="{C92AD0EF-1AB5-41D6-B70D-12AF454123D2}" destId="{5D60DCD9-CA90-4A26-808B-23BCD6828D5F}" srcOrd="1" destOrd="0" parTransId="{44DC877D-15BA-4C56-B6AD-DB97B5D5CD31}" sibTransId="{FEADE6B2-CA50-453D-A56B-85D1B4C3D194}"/>
    <dgm:cxn modelId="{06FAACD7-A414-434B-AC96-2CD02794ED67}" type="presOf" srcId="{1F73AB28-EBA0-4C2B-A67A-D41DECB4E139}" destId="{9FC1DE58-280E-4BA1-83B6-E22DD7F9A8D2}" srcOrd="0" destOrd="0" presId="urn:microsoft.com/office/officeart/2005/8/layout/cycle6"/>
    <dgm:cxn modelId="{B40A9EE7-DBB3-4A64-A758-14B9A58915ED}" type="presParOf" srcId="{41A20AF6-257E-45B1-956A-87DB4723D9DF}" destId="{9FC1DE58-280E-4BA1-83B6-E22DD7F9A8D2}" srcOrd="0" destOrd="0" presId="urn:microsoft.com/office/officeart/2005/8/layout/cycle6"/>
    <dgm:cxn modelId="{2FDB1491-EE41-4800-926A-DE925D4A87AE}" type="presParOf" srcId="{41A20AF6-257E-45B1-956A-87DB4723D9DF}" destId="{AFC320B9-48A8-460D-A463-B478E7AE17CE}" srcOrd="1" destOrd="0" presId="urn:microsoft.com/office/officeart/2005/8/layout/cycle6"/>
    <dgm:cxn modelId="{E10D4AD2-A9AD-4A39-8E84-087D6A1952B4}" type="presParOf" srcId="{41A20AF6-257E-45B1-956A-87DB4723D9DF}" destId="{6A98A887-015E-4EF4-A583-0CE1BDCFEB16}" srcOrd="2" destOrd="0" presId="urn:microsoft.com/office/officeart/2005/8/layout/cycle6"/>
    <dgm:cxn modelId="{454F9E7E-33AA-499A-B098-531C6DDE31BB}" type="presParOf" srcId="{41A20AF6-257E-45B1-956A-87DB4723D9DF}" destId="{2B6E6FAE-DC00-4D0C-9B86-57360D2D6D57}" srcOrd="3" destOrd="0" presId="urn:microsoft.com/office/officeart/2005/8/layout/cycle6"/>
    <dgm:cxn modelId="{6004A2EF-4DF1-4E30-9CAA-D5326B37F89A}" type="presParOf" srcId="{41A20AF6-257E-45B1-956A-87DB4723D9DF}" destId="{699133D9-7646-4B63-9D93-C6D8543DDB2F}" srcOrd="4" destOrd="0" presId="urn:microsoft.com/office/officeart/2005/8/layout/cycle6"/>
    <dgm:cxn modelId="{B5E6D19C-5343-4082-AD29-AF2CB92B7770}" type="presParOf" srcId="{41A20AF6-257E-45B1-956A-87DB4723D9DF}" destId="{A993B38F-1E6E-4FC1-8F56-D569C2697B8F}" srcOrd="5"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2AD0EF-1AB5-41D6-B70D-12AF454123D2}"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1F73AB28-EBA0-4C2B-A67A-D41DECB4E139}">
      <dgm:prSet phldrT="[Text]"/>
      <dgm:spPr/>
      <dgm:t>
        <a:bodyPr/>
        <a:lstStyle/>
        <a:p>
          <a:pPr algn="ctr"/>
          <a:r>
            <a:rPr lang="en-US" sz="2200" b="1" u="sng" dirty="0"/>
            <a:t>Traditional: Many Genes Changed</a:t>
          </a:r>
          <a:endParaRPr lang="en-US" sz="2200" dirty="0"/>
        </a:p>
      </dgm:t>
    </dgm:pt>
    <dgm:pt modelId="{DD829248-95C5-4C09-B4D7-E0E4621A460A}" type="parTrans" cxnId="{6ACFC037-B2BB-4A34-81EC-D81C351DEE55}">
      <dgm:prSet/>
      <dgm:spPr/>
      <dgm:t>
        <a:bodyPr/>
        <a:lstStyle/>
        <a:p>
          <a:endParaRPr lang="en-US"/>
        </a:p>
      </dgm:t>
    </dgm:pt>
    <dgm:pt modelId="{4E354C7E-BAAE-434B-B785-F4C4A5811B59}" type="sibTrans" cxnId="{6ACFC037-B2BB-4A34-81EC-D81C351DEE55}">
      <dgm:prSet/>
      <dgm:spPr/>
      <dgm:t>
        <a:bodyPr/>
        <a:lstStyle/>
        <a:p>
          <a:endParaRPr lang="en-US"/>
        </a:p>
      </dgm:t>
    </dgm:pt>
    <dgm:pt modelId="{5D60DCD9-CA90-4A26-808B-23BCD6828D5F}">
      <dgm:prSet phldrT="[Text]" custT="1"/>
      <dgm:spPr/>
      <dgm:t>
        <a:bodyPr/>
        <a:lstStyle/>
        <a:p>
          <a:pPr algn="ctr"/>
          <a:r>
            <a:rPr lang="en-US" sz="2400" b="1" u="sng" dirty="0"/>
            <a:t>Genetic Engineering: One Gene Changed</a:t>
          </a:r>
        </a:p>
      </dgm:t>
    </dgm:pt>
    <dgm:pt modelId="{44DC877D-15BA-4C56-B6AD-DB97B5D5CD31}" type="parTrans" cxnId="{FD2D878A-3BA9-4714-B3FA-BA7642EFD3D0}">
      <dgm:prSet/>
      <dgm:spPr/>
      <dgm:t>
        <a:bodyPr/>
        <a:lstStyle/>
        <a:p>
          <a:endParaRPr lang="en-US"/>
        </a:p>
      </dgm:t>
    </dgm:pt>
    <dgm:pt modelId="{FEADE6B2-CA50-453D-A56B-85D1B4C3D194}" type="sibTrans" cxnId="{FD2D878A-3BA9-4714-B3FA-BA7642EFD3D0}">
      <dgm:prSet/>
      <dgm:spPr/>
      <dgm:t>
        <a:bodyPr/>
        <a:lstStyle/>
        <a:p>
          <a:endParaRPr lang="en-US"/>
        </a:p>
      </dgm:t>
    </dgm:pt>
    <dgm:pt modelId="{CD4A14ED-15A1-4457-8B80-59763834665A}">
      <dgm:prSet phldrT="[Text]"/>
      <dgm:spPr/>
      <dgm:t>
        <a:bodyPr/>
        <a:lstStyle/>
        <a:p>
          <a:pPr algn="ctr"/>
          <a:r>
            <a:rPr lang="en-US" sz="2400" b="0" u="none" dirty="0"/>
            <a:t>Transgenesis</a:t>
          </a:r>
        </a:p>
      </dgm:t>
    </dgm:pt>
    <dgm:pt modelId="{7FA4F045-73F3-494C-AD8D-6E03800E8A1F}" type="parTrans" cxnId="{58D604C5-7E33-4CD9-97C1-0D4311FB8307}">
      <dgm:prSet/>
      <dgm:spPr/>
      <dgm:t>
        <a:bodyPr/>
        <a:lstStyle/>
        <a:p>
          <a:endParaRPr lang="en-US"/>
        </a:p>
      </dgm:t>
    </dgm:pt>
    <dgm:pt modelId="{3CFA37D5-2E40-4F44-B8DD-5E97FA10E723}" type="sibTrans" cxnId="{58D604C5-7E33-4CD9-97C1-0D4311FB8307}">
      <dgm:prSet/>
      <dgm:spPr/>
      <dgm:t>
        <a:bodyPr/>
        <a:lstStyle/>
        <a:p>
          <a:endParaRPr lang="en-US"/>
        </a:p>
      </dgm:t>
    </dgm:pt>
    <dgm:pt modelId="{934794D8-0694-463F-9ADF-8FA071A0BFF8}">
      <dgm:prSet phldrT="[Text]"/>
      <dgm:spPr/>
      <dgm:t>
        <a:bodyPr/>
        <a:lstStyle/>
        <a:p>
          <a:pPr algn="ctr"/>
          <a:r>
            <a:rPr lang="en-US" sz="2400" b="0" u="none" dirty="0"/>
            <a:t>Genome Editing</a:t>
          </a:r>
        </a:p>
      </dgm:t>
    </dgm:pt>
    <dgm:pt modelId="{6A5FC94D-AED4-4335-89E1-9E66C7B8E2C1}" type="parTrans" cxnId="{E5F8597C-A451-4FDF-96FE-941C13058CD4}">
      <dgm:prSet/>
      <dgm:spPr/>
      <dgm:t>
        <a:bodyPr/>
        <a:lstStyle/>
        <a:p>
          <a:endParaRPr lang="en-US"/>
        </a:p>
      </dgm:t>
    </dgm:pt>
    <dgm:pt modelId="{982509E2-9A7B-4584-948D-25E6DB9FFFBC}" type="sibTrans" cxnId="{E5F8597C-A451-4FDF-96FE-941C13058CD4}">
      <dgm:prSet/>
      <dgm:spPr/>
      <dgm:t>
        <a:bodyPr/>
        <a:lstStyle/>
        <a:p>
          <a:endParaRPr lang="en-US"/>
        </a:p>
      </dgm:t>
    </dgm:pt>
    <dgm:pt modelId="{4D30C6E9-E49B-4BF8-B323-B4005AEE26E4}">
      <dgm:prSet phldrT="[Text]" custT="1"/>
      <dgm:spPr/>
      <dgm:t>
        <a:bodyPr/>
        <a:lstStyle/>
        <a:p>
          <a:pPr algn="ctr"/>
          <a:r>
            <a:rPr lang="en-US" sz="2400" b="0" u="none" dirty="0"/>
            <a:t>Simple Selection</a:t>
          </a:r>
        </a:p>
      </dgm:t>
    </dgm:pt>
    <dgm:pt modelId="{CD77BB78-D17D-4C93-8C58-0D0CFA74C0F1}" type="parTrans" cxnId="{2A791095-8D28-4427-896C-E282B436732E}">
      <dgm:prSet/>
      <dgm:spPr/>
      <dgm:t>
        <a:bodyPr/>
        <a:lstStyle/>
        <a:p>
          <a:endParaRPr lang="en-US"/>
        </a:p>
      </dgm:t>
    </dgm:pt>
    <dgm:pt modelId="{4B3DC34D-17E2-4A9A-8DB1-9B5404E0CCB7}" type="sibTrans" cxnId="{2A791095-8D28-4427-896C-E282B436732E}">
      <dgm:prSet/>
      <dgm:spPr/>
      <dgm:t>
        <a:bodyPr/>
        <a:lstStyle/>
        <a:p>
          <a:endParaRPr lang="en-US"/>
        </a:p>
      </dgm:t>
    </dgm:pt>
    <dgm:pt modelId="{29FF3BD0-35D8-4BEB-842D-716FBB3C37AE}">
      <dgm:prSet phldrT="[Text]" custT="1"/>
      <dgm:spPr/>
      <dgm:t>
        <a:bodyPr/>
        <a:lstStyle/>
        <a:p>
          <a:pPr algn="ctr"/>
          <a:r>
            <a:rPr lang="en-US" sz="2400" b="0" u="none" dirty="0"/>
            <a:t>Selective Breeding</a:t>
          </a:r>
        </a:p>
      </dgm:t>
    </dgm:pt>
    <dgm:pt modelId="{30CFE840-7F68-454A-8D1B-6174F8A41C83}" type="parTrans" cxnId="{5CC76527-81A9-4152-AE0D-B456935471B2}">
      <dgm:prSet/>
      <dgm:spPr/>
      <dgm:t>
        <a:bodyPr/>
        <a:lstStyle/>
        <a:p>
          <a:endParaRPr lang="en-US"/>
        </a:p>
      </dgm:t>
    </dgm:pt>
    <dgm:pt modelId="{97E75D65-C4BE-4E63-9EFC-5FD2C91E7564}" type="sibTrans" cxnId="{5CC76527-81A9-4152-AE0D-B456935471B2}">
      <dgm:prSet/>
      <dgm:spPr/>
      <dgm:t>
        <a:bodyPr/>
        <a:lstStyle/>
        <a:p>
          <a:endParaRPr lang="en-US"/>
        </a:p>
      </dgm:t>
    </dgm:pt>
    <dgm:pt modelId="{487A1C6C-2927-4D4F-8FC9-D3FC6B4E63B0}">
      <dgm:prSet phldrT="[Text]" custT="1"/>
      <dgm:spPr/>
      <dgm:t>
        <a:bodyPr/>
        <a:lstStyle/>
        <a:p>
          <a:pPr algn="ctr"/>
          <a:r>
            <a:rPr lang="en-US" sz="2400" b="0" u="none" dirty="0"/>
            <a:t>Interspecies Crosses</a:t>
          </a:r>
        </a:p>
      </dgm:t>
    </dgm:pt>
    <dgm:pt modelId="{1D36C7F7-A364-4F9F-B7CE-E6EFF8DFFBB1}" type="parTrans" cxnId="{DC302101-7CBA-4943-B9BC-3052836EA924}">
      <dgm:prSet/>
      <dgm:spPr/>
      <dgm:t>
        <a:bodyPr/>
        <a:lstStyle/>
        <a:p>
          <a:endParaRPr lang="en-US"/>
        </a:p>
      </dgm:t>
    </dgm:pt>
    <dgm:pt modelId="{15C3B41A-3372-489C-B5A2-2FB486B161E3}" type="sibTrans" cxnId="{DC302101-7CBA-4943-B9BC-3052836EA924}">
      <dgm:prSet/>
      <dgm:spPr/>
      <dgm:t>
        <a:bodyPr/>
        <a:lstStyle/>
        <a:p>
          <a:endParaRPr lang="en-US"/>
        </a:p>
      </dgm:t>
    </dgm:pt>
    <dgm:pt modelId="{1B5559F1-AB89-4E47-B563-D900C27B09F3}">
      <dgm:prSet phldrT="[Text]" custT="1"/>
      <dgm:spPr/>
      <dgm:t>
        <a:bodyPr/>
        <a:lstStyle/>
        <a:p>
          <a:pPr algn="ctr"/>
          <a:r>
            <a:rPr lang="en-US" sz="2400" b="0" u="none" dirty="0"/>
            <a:t>Mutagenesis</a:t>
          </a:r>
        </a:p>
        <a:p>
          <a:pPr algn="l"/>
          <a:endParaRPr lang="en-US" sz="1700" dirty="0"/>
        </a:p>
      </dgm:t>
    </dgm:pt>
    <dgm:pt modelId="{08BD9705-BB87-40FF-B8CF-4022B7070942}" type="parTrans" cxnId="{E628169F-A5C2-42D9-8805-A204C589696F}">
      <dgm:prSet/>
      <dgm:spPr/>
      <dgm:t>
        <a:bodyPr/>
        <a:lstStyle/>
        <a:p>
          <a:endParaRPr lang="en-US"/>
        </a:p>
      </dgm:t>
    </dgm:pt>
    <dgm:pt modelId="{F1522D0B-B06B-47C4-AB50-87F13392B6EA}" type="sibTrans" cxnId="{E628169F-A5C2-42D9-8805-A204C589696F}">
      <dgm:prSet/>
      <dgm:spPr/>
      <dgm:t>
        <a:bodyPr/>
        <a:lstStyle/>
        <a:p>
          <a:endParaRPr lang="en-US"/>
        </a:p>
      </dgm:t>
    </dgm:pt>
    <dgm:pt modelId="{41A20AF6-257E-45B1-956A-87DB4723D9DF}" type="pres">
      <dgm:prSet presAssocID="{C92AD0EF-1AB5-41D6-B70D-12AF454123D2}" presName="cycle" presStyleCnt="0">
        <dgm:presLayoutVars>
          <dgm:dir/>
          <dgm:resizeHandles val="exact"/>
        </dgm:presLayoutVars>
      </dgm:prSet>
      <dgm:spPr/>
    </dgm:pt>
    <dgm:pt modelId="{9FC1DE58-280E-4BA1-83B6-E22DD7F9A8D2}" type="pres">
      <dgm:prSet presAssocID="{1F73AB28-EBA0-4C2B-A67A-D41DECB4E139}" presName="node" presStyleLbl="node1" presStyleIdx="0" presStyleCnt="2">
        <dgm:presLayoutVars>
          <dgm:bulletEnabled val="1"/>
        </dgm:presLayoutVars>
      </dgm:prSet>
      <dgm:spPr/>
    </dgm:pt>
    <dgm:pt modelId="{AFC320B9-48A8-460D-A463-B478E7AE17CE}" type="pres">
      <dgm:prSet presAssocID="{1F73AB28-EBA0-4C2B-A67A-D41DECB4E139}" presName="spNode" presStyleCnt="0"/>
      <dgm:spPr/>
    </dgm:pt>
    <dgm:pt modelId="{6A98A887-015E-4EF4-A583-0CE1BDCFEB16}" type="pres">
      <dgm:prSet presAssocID="{4E354C7E-BAAE-434B-B785-F4C4A5811B59}" presName="sibTrans" presStyleLbl="sibTrans1D1" presStyleIdx="0" presStyleCnt="2"/>
      <dgm:spPr/>
    </dgm:pt>
    <dgm:pt modelId="{2B6E6FAE-DC00-4D0C-9B86-57360D2D6D57}" type="pres">
      <dgm:prSet presAssocID="{5D60DCD9-CA90-4A26-808B-23BCD6828D5F}" presName="node" presStyleLbl="node1" presStyleIdx="1" presStyleCnt="2">
        <dgm:presLayoutVars>
          <dgm:bulletEnabled val="1"/>
        </dgm:presLayoutVars>
      </dgm:prSet>
      <dgm:spPr/>
    </dgm:pt>
    <dgm:pt modelId="{699133D9-7646-4B63-9D93-C6D8543DDB2F}" type="pres">
      <dgm:prSet presAssocID="{5D60DCD9-CA90-4A26-808B-23BCD6828D5F}" presName="spNode" presStyleCnt="0"/>
      <dgm:spPr/>
    </dgm:pt>
    <dgm:pt modelId="{A993B38F-1E6E-4FC1-8F56-D569C2697B8F}" type="pres">
      <dgm:prSet presAssocID="{FEADE6B2-CA50-453D-A56B-85D1B4C3D194}" presName="sibTrans" presStyleLbl="sibTrans1D1" presStyleIdx="1" presStyleCnt="2"/>
      <dgm:spPr/>
    </dgm:pt>
  </dgm:ptLst>
  <dgm:cxnLst>
    <dgm:cxn modelId="{DC302101-7CBA-4943-B9BC-3052836EA924}" srcId="{1F73AB28-EBA0-4C2B-A67A-D41DECB4E139}" destId="{487A1C6C-2927-4D4F-8FC9-D3FC6B4E63B0}" srcOrd="2" destOrd="0" parTransId="{1D36C7F7-A364-4F9F-B7CE-E6EFF8DFFBB1}" sibTransId="{15C3B41A-3372-489C-B5A2-2FB486B161E3}"/>
    <dgm:cxn modelId="{C8384404-E835-4484-84AB-A626E434F300}" type="presOf" srcId="{934794D8-0694-463F-9ADF-8FA071A0BFF8}" destId="{2B6E6FAE-DC00-4D0C-9B86-57360D2D6D57}" srcOrd="0" destOrd="2" presId="urn:microsoft.com/office/officeart/2005/8/layout/cycle6"/>
    <dgm:cxn modelId="{C158AE0C-EC8D-4727-B03F-73DE5111D9F7}" type="presOf" srcId="{FEADE6B2-CA50-453D-A56B-85D1B4C3D194}" destId="{A993B38F-1E6E-4FC1-8F56-D569C2697B8F}" srcOrd="0" destOrd="0" presId="urn:microsoft.com/office/officeart/2005/8/layout/cycle6"/>
    <dgm:cxn modelId="{5CC76527-81A9-4152-AE0D-B456935471B2}" srcId="{1F73AB28-EBA0-4C2B-A67A-D41DECB4E139}" destId="{29FF3BD0-35D8-4BEB-842D-716FBB3C37AE}" srcOrd="1" destOrd="0" parTransId="{30CFE840-7F68-454A-8D1B-6174F8A41C83}" sibTransId="{97E75D65-C4BE-4E63-9EFC-5FD2C91E7564}"/>
    <dgm:cxn modelId="{30BF1329-9192-4D2D-9F78-40C328D827C8}" type="presOf" srcId="{CD4A14ED-15A1-4457-8B80-59763834665A}" destId="{2B6E6FAE-DC00-4D0C-9B86-57360D2D6D57}" srcOrd="0" destOrd="1" presId="urn:microsoft.com/office/officeart/2005/8/layout/cycle6"/>
    <dgm:cxn modelId="{E3ED2B2E-F68F-43A1-92AA-9A60687C3FEA}" type="presOf" srcId="{487A1C6C-2927-4D4F-8FC9-D3FC6B4E63B0}" destId="{9FC1DE58-280E-4BA1-83B6-E22DD7F9A8D2}" srcOrd="0" destOrd="3" presId="urn:microsoft.com/office/officeart/2005/8/layout/cycle6"/>
    <dgm:cxn modelId="{6ACFC037-B2BB-4A34-81EC-D81C351DEE55}" srcId="{C92AD0EF-1AB5-41D6-B70D-12AF454123D2}" destId="{1F73AB28-EBA0-4C2B-A67A-D41DECB4E139}" srcOrd="0" destOrd="0" parTransId="{DD829248-95C5-4C09-B4D7-E0E4621A460A}" sibTransId="{4E354C7E-BAAE-434B-B785-F4C4A5811B59}"/>
    <dgm:cxn modelId="{2A068E5C-2560-4991-A184-5DF2FD945F9C}" type="presOf" srcId="{29FF3BD0-35D8-4BEB-842D-716FBB3C37AE}" destId="{9FC1DE58-280E-4BA1-83B6-E22DD7F9A8D2}" srcOrd="0" destOrd="2" presId="urn:microsoft.com/office/officeart/2005/8/layout/cycle6"/>
    <dgm:cxn modelId="{912BFE72-4E90-409F-833B-B9BA551092CF}" type="presOf" srcId="{1F73AB28-EBA0-4C2B-A67A-D41DECB4E139}" destId="{9FC1DE58-280E-4BA1-83B6-E22DD7F9A8D2}" srcOrd="0" destOrd="0" presId="urn:microsoft.com/office/officeart/2005/8/layout/cycle6"/>
    <dgm:cxn modelId="{E5F8597C-A451-4FDF-96FE-941C13058CD4}" srcId="{5D60DCD9-CA90-4A26-808B-23BCD6828D5F}" destId="{934794D8-0694-463F-9ADF-8FA071A0BFF8}" srcOrd="1" destOrd="0" parTransId="{6A5FC94D-AED4-4335-89E1-9E66C7B8E2C1}" sibTransId="{982509E2-9A7B-4584-948D-25E6DB9FFFBC}"/>
    <dgm:cxn modelId="{3FB75389-D407-4156-B949-92C660C288FD}" type="presOf" srcId="{C92AD0EF-1AB5-41D6-B70D-12AF454123D2}" destId="{41A20AF6-257E-45B1-956A-87DB4723D9DF}" srcOrd="0" destOrd="0" presId="urn:microsoft.com/office/officeart/2005/8/layout/cycle6"/>
    <dgm:cxn modelId="{FD2D878A-3BA9-4714-B3FA-BA7642EFD3D0}" srcId="{C92AD0EF-1AB5-41D6-B70D-12AF454123D2}" destId="{5D60DCD9-CA90-4A26-808B-23BCD6828D5F}" srcOrd="1" destOrd="0" parTransId="{44DC877D-15BA-4C56-B6AD-DB97B5D5CD31}" sibTransId="{FEADE6B2-CA50-453D-A56B-85D1B4C3D194}"/>
    <dgm:cxn modelId="{2A791095-8D28-4427-896C-E282B436732E}" srcId="{1F73AB28-EBA0-4C2B-A67A-D41DECB4E139}" destId="{4D30C6E9-E49B-4BF8-B323-B4005AEE26E4}" srcOrd="0" destOrd="0" parTransId="{CD77BB78-D17D-4C93-8C58-0D0CFA74C0F1}" sibTransId="{4B3DC34D-17E2-4A9A-8DB1-9B5404E0CCB7}"/>
    <dgm:cxn modelId="{E628169F-A5C2-42D9-8805-A204C589696F}" srcId="{1F73AB28-EBA0-4C2B-A67A-D41DECB4E139}" destId="{1B5559F1-AB89-4E47-B563-D900C27B09F3}" srcOrd="3" destOrd="0" parTransId="{08BD9705-BB87-40FF-B8CF-4022B7070942}" sibTransId="{F1522D0B-B06B-47C4-AB50-87F13392B6EA}"/>
    <dgm:cxn modelId="{18CAC4A7-3FDA-4EC2-9279-ED698EB61D29}" type="presOf" srcId="{4E354C7E-BAAE-434B-B785-F4C4A5811B59}" destId="{6A98A887-015E-4EF4-A583-0CE1BDCFEB16}" srcOrd="0" destOrd="0" presId="urn:microsoft.com/office/officeart/2005/8/layout/cycle6"/>
    <dgm:cxn modelId="{A6BA9AAE-316B-4317-B9B5-655CB155D61D}" type="presOf" srcId="{5D60DCD9-CA90-4A26-808B-23BCD6828D5F}" destId="{2B6E6FAE-DC00-4D0C-9B86-57360D2D6D57}" srcOrd="0" destOrd="0" presId="urn:microsoft.com/office/officeart/2005/8/layout/cycle6"/>
    <dgm:cxn modelId="{58D604C5-7E33-4CD9-97C1-0D4311FB8307}" srcId="{5D60DCD9-CA90-4A26-808B-23BCD6828D5F}" destId="{CD4A14ED-15A1-4457-8B80-59763834665A}" srcOrd="0" destOrd="0" parTransId="{7FA4F045-73F3-494C-AD8D-6E03800E8A1F}" sibTransId="{3CFA37D5-2E40-4F44-B8DD-5E97FA10E723}"/>
    <dgm:cxn modelId="{5CCB98DF-3813-4172-80FC-89D30033782F}" type="presOf" srcId="{1B5559F1-AB89-4E47-B563-D900C27B09F3}" destId="{9FC1DE58-280E-4BA1-83B6-E22DD7F9A8D2}" srcOrd="0" destOrd="4" presId="urn:microsoft.com/office/officeart/2005/8/layout/cycle6"/>
    <dgm:cxn modelId="{D2CC23F5-D6F0-4109-9B29-E87AFB4AAB14}" type="presOf" srcId="{4D30C6E9-E49B-4BF8-B323-B4005AEE26E4}" destId="{9FC1DE58-280E-4BA1-83B6-E22DD7F9A8D2}" srcOrd="0" destOrd="1" presId="urn:microsoft.com/office/officeart/2005/8/layout/cycle6"/>
    <dgm:cxn modelId="{77117CE9-37A6-4ED6-BF0B-7CA05383B0B0}" type="presParOf" srcId="{41A20AF6-257E-45B1-956A-87DB4723D9DF}" destId="{9FC1DE58-280E-4BA1-83B6-E22DD7F9A8D2}" srcOrd="0" destOrd="0" presId="urn:microsoft.com/office/officeart/2005/8/layout/cycle6"/>
    <dgm:cxn modelId="{C0277A2D-D72A-49A5-8023-6EBF19D62528}" type="presParOf" srcId="{41A20AF6-257E-45B1-956A-87DB4723D9DF}" destId="{AFC320B9-48A8-460D-A463-B478E7AE17CE}" srcOrd="1" destOrd="0" presId="urn:microsoft.com/office/officeart/2005/8/layout/cycle6"/>
    <dgm:cxn modelId="{700DD2D3-94D7-484A-A284-8F2ECB4F9B61}" type="presParOf" srcId="{41A20AF6-257E-45B1-956A-87DB4723D9DF}" destId="{6A98A887-015E-4EF4-A583-0CE1BDCFEB16}" srcOrd="2" destOrd="0" presId="urn:microsoft.com/office/officeart/2005/8/layout/cycle6"/>
    <dgm:cxn modelId="{0ADAAE5E-8235-40A2-8AF8-CE2C3FC789FB}" type="presParOf" srcId="{41A20AF6-257E-45B1-956A-87DB4723D9DF}" destId="{2B6E6FAE-DC00-4D0C-9B86-57360D2D6D57}" srcOrd="3" destOrd="0" presId="urn:microsoft.com/office/officeart/2005/8/layout/cycle6"/>
    <dgm:cxn modelId="{017C1DB7-2779-4BB3-9730-CC90700D7F8E}" type="presParOf" srcId="{41A20AF6-257E-45B1-956A-87DB4723D9DF}" destId="{699133D9-7646-4B63-9D93-C6D8543DDB2F}" srcOrd="4" destOrd="0" presId="urn:microsoft.com/office/officeart/2005/8/layout/cycle6"/>
    <dgm:cxn modelId="{89A66807-4253-48C1-8D29-48EE9F0C25E4}" type="presParOf" srcId="{41A20AF6-257E-45B1-956A-87DB4723D9DF}" destId="{A993B38F-1E6E-4FC1-8F56-D569C2697B8F}" srcOrd="5"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EB5A44-A0AC-48D4-9A90-D84CCFACF353}"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9D0B0638-18B0-45B6-ADCE-838505F1C74A}">
      <dgm:prSet phldrT="[Text]"/>
      <dgm:spPr/>
      <dgm:t>
        <a:bodyPr/>
        <a:lstStyle/>
        <a:p>
          <a:r>
            <a:rPr lang="en-US" dirty="0"/>
            <a:t>Who is involved?</a:t>
          </a:r>
        </a:p>
      </dgm:t>
    </dgm:pt>
    <dgm:pt modelId="{BA2204E1-9215-4C1C-89A6-E8AC58B3EFB8}" type="parTrans" cxnId="{E9A24C07-1C0D-4DC6-988C-5350417B388B}">
      <dgm:prSet/>
      <dgm:spPr/>
      <dgm:t>
        <a:bodyPr/>
        <a:lstStyle/>
        <a:p>
          <a:endParaRPr lang="en-US"/>
        </a:p>
      </dgm:t>
    </dgm:pt>
    <dgm:pt modelId="{D512A0D5-F168-46DF-91FA-FC61BDE160E4}" type="sibTrans" cxnId="{E9A24C07-1C0D-4DC6-988C-5350417B388B}">
      <dgm:prSet/>
      <dgm:spPr/>
      <dgm:t>
        <a:bodyPr/>
        <a:lstStyle/>
        <a:p>
          <a:endParaRPr lang="en-US"/>
        </a:p>
      </dgm:t>
    </dgm:pt>
    <dgm:pt modelId="{424D61EC-F0FB-41F3-B499-770C942DEBA9}">
      <dgm:prSet phldrT="[Text]"/>
      <dgm:spPr/>
      <dgm:t>
        <a:bodyPr/>
        <a:lstStyle/>
        <a:p>
          <a:r>
            <a:rPr lang="en-US" dirty="0"/>
            <a:t>List Donor</a:t>
          </a:r>
        </a:p>
      </dgm:t>
    </dgm:pt>
    <dgm:pt modelId="{EE2B7FA4-FFCB-4EEF-B40A-12AB4834F442}" type="parTrans" cxnId="{4CF86F8B-0FAF-4339-8965-892386E03095}">
      <dgm:prSet/>
      <dgm:spPr/>
      <dgm:t>
        <a:bodyPr/>
        <a:lstStyle/>
        <a:p>
          <a:endParaRPr lang="en-US"/>
        </a:p>
      </dgm:t>
    </dgm:pt>
    <dgm:pt modelId="{945DA784-1728-4462-B860-FB6AB7435CCE}" type="sibTrans" cxnId="{4CF86F8B-0FAF-4339-8965-892386E03095}">
      <dgm:prSet/>
      <dgm:spPr/>
      <dgm:t>
        <a:bodyPr/>
        <a:lstStyle/>
        <a:p>
          <a:endParaRPr lang="en-US"/>
        </a:p>
      </dgm:t>
    </dgm:pt>
    <dgm:pt modelId="{4AC9934B-AA2E-4541-BE81-6D32A224A8B5}">
      <dgm:prSet phldrT="[Text]"/>
      <dgm:spPr/>
      <dgm:t>
        <a:bodyPr/>
        <a:lstStyle/>
        <a:p>
          <a:r>
            <a:rPr lang="en-US" dirty="0"/>
            <a:t>List Recipient</a:t>
          </a:r>
        </a:p>
      </dgm:t>
    </dgm:pt>
    <dgm:pt modelId="{46659244-184C-4F6C-A3B8-3C41DB1466CD}" type="parTrans" cxnId="{5F0FBB69-3BB5-472C-AD1B-DC5B17512BC8}">
      <dgm:prSet/>
      <dgm:spPr/>
      <dgm:t>
        <a:bodyPr/>
        <a:lstStyle/>
        <a:p>
          <a:endParaRPr lang="en-US"/>
        </a:p>
      </dgm:t>
    </dgm:pt>
    <dgm:pt modelId="{E6283A54-EE95-49FD-B990-78AE5C64AE1D}" type="sibTrans" cxnId="{5F0FBB69-3BB5-472C-AD1B-DC5B17512BC8}">
      <dgm:prSet/>
      <dgm:spPr/>
      <dgm:t>
        <a:bodyPr/>
        <a:lstStyle/>
        <a:p>
          <a:endParaRPr lang="en-US"/>
        </a:p>
      </dgm:t>
    </dgm:pt>
    <dgm:pt modelId="{22FF76E7-CD28-4541-91BE-34E750B0E09E}">
      <dgm:prSet phldrT="[Text]"/>
      <dgm:spPr/>
      <dgm:t>
        <a:bodyPr/>
        <a:lstStyle/>
        <a:p>
          <a:r>
            <a:rPr lang="en-US" dirty="0"/>
            <a:t>Problem being solved? </a:t>
          </a:r>
        </a:p>
      </dgm:t>
    </dgm:pt>
    <dgm:pt modelId="{A122048C-3B58-43E5-8F46-96DD6AC374CD}" type="parTrans" cxnId="{FA07A602-3721-409F-AF62-A0B494765C19}">
      <dgm:prSet/>
      <dgm:spPr/>
      <dgm:t>
        <a:bodyPr/>
        <a:lstStyle/>
        <a:p>
          <a:endParaRPr lang="en-US"/>
        </a:p>
      </dgm:t>
    </dgm:pt>
    <dgm:pt modelId="{626EDA0D-A449-4213-BAB6-BDDA0E7EE884}" type="sibTrans" cxnId="{FA07A602-3721-409F-AF62-A0B494765C19}">
      <dgm:prSet/>
      <dgm:spPr/>
      <dgm:t>
        <a:bodyPr/>
        <a:lstStyle/>
        <a:p>
          <a:endParaRPr lang="en-US"/>
        </a:p>
      </dgm:t>
    </dgm:pt>
    <dgm:pt modelId="{1BB6E6BB-AC82-4517-9DAE-CA64877DCB6B}">
      <dgm:prSet phldrT="[Text]"/>
      <dgm:spPr/>
      <dgm:t>
        <a:bodyPr/>
        <a:lstStyle/>
        <a:p>
          <a:r>
            <a:rPr lang="en-US" dirty="0"/>
            <a:t>Describe </a:t>
          </a:r>
        </a:p>
      </dgm:t>
    </dgm:pt>
    <dgm:pt modelId="{6B36220F-E63E-4759-B152-A95F3F4BA8B3}" type="parTrans" cxnId="{CDAA0F44-3AD4-42DC-8D7E-07EF2CA75C0B}">
      <dgm:prSet/>
      <dgm:spPr/>
      <dgm:t>
        <a:bodyPr/>
        <a:lstStyle/>
        <a:p>
          <a:endParaRPr lang="en-US"/>
        </a:p>
      </dgm:t>
    </dgm:pt>
    <dgm:pt modelId="{C8F96DF1-E0C6-4231-81AB-11A955629700}" type="sibTrans" cxnId="{CDAA0F44-3AD4-42DC-8D7E-07EF2CA75C0B}">
      <dgm:prSet/>
      <dgm:spPr/>
      <dgm:t>
        <a:bodyPr/>
        <a:lstStyle/>
        <a:p>
          <a:endParaRPr lang="en-US"/>
        </a:p>
      </dgm:t>
    </dgm:pt>
    <dgm:pt modelId="{AF1C5C01-F2D1-483A-BD1C-7D6967166A4B}">
      <dgm:prSet phldrT="[Text]"/>
      <dgm:spPr/>
      <dgm:t>
        <a:bodyPr/>
        <a:lstStyle/>
        <a:p>
          <a:r>
            <a:rPr lang="en-US" dirty="0"/>
            <a:t>Ex: pest resistance, medicinal… </a:t>
          </a:r>
        </a:p>
      </dgm:t>
    </dgm:pt>
    <dgm:pt modelId="{C56AABC0-EB8D-4A71-A50A-5768A314E8C7}" type="parTrans" cxnId="{CDC63FE8-6B28-4810-9005-7DFB84E56624}">
      <dgm:prSet/>
      <dgm:spPr/>
      <dgm:t>
        <a:bodyPr/>
        <a:lstStyle/>
        <a:p>
          <a:endParaRPr lang="en-US"/>
        </a:p>
      </dgm:t>
    </dgm:pt>
    <dgm:pt modelId="{7D661B39-9843-4218-9D63-174A100E7E5B}" type="sibTrans" cxnId="{CDC63FE8-6B28-4810-9005-7DFB84E56624}">
      <dgm:prSet/>
      <dgm:spPr/>
      <dgm:t>
        <a:bodyPr/>
        <a:lstStyle/>
        <a:p>
          <a:endParaRPr lang="en-US"/>
        </a:p>
      </dgm:t>
    </dgm:pt>
    <dgm:pt modelId="{0BCEAD34-7B74-4027-8C3F-4A348D9D24D4}">
      <dgm:prSet phldrT="[Text]"/>
      <dgm:spPr/>
      <dgm:t>
        <a:bodyPr/>
        <a:lstStyle/>
        <a:p>
          <a:r>
            <a:rPr lang="en-US" dirty="0"/>
            <a:t>How can this help the world? </a:t>
          </a:r>
        </a:p>
      </dgm:t>
    </dgm:pt>
    <dgm:pt modelId="{068C55B7-5DDE-4551-9BFD-4D74D3D10CA6}" type="parTrans" cxnId="{5FC3571E-6946-47E1-8157-EE055DF29F45}">
      <dgm:prSet/>
      <dgm:spPr/>
      <dgm:t>
        <a:bodyPr/>
        <a:lstStyle/>
        <a:p>
          <a:endParaRPr lang="en-US"/>
        </a:p>
      </dgm:t>
    </dgm:pt>
    <dgm:pt modelId="{338D871E-E207-4866-BB3E-09256DED1135}" type="sibTrans" cxnId="{5FC3571E-6946-47E1-8157-EE055DF29F45}">
      <dgm:prSet/>
      <dgm:spPr/>
      <dgm:t>
        <a:bodyPr/>
        <a:lstStyle/>
        <a:p>
          <a:endParaRPr lang="en-US"/>
        </a:p>
      </dgm:t>
    </dgm:pt>
    <dgm:pt modelId="{B5717D1E-635B-448D-98F5-EECFEA69A923}">
      <dgm:prSet phldrT="[Text]"/>
      <dgm:spPr/>
      <dgm:t>
        <a:bodyPr/>
        <a:lstStyle/>
        <a:p>
          <a:r>
            <a:rPr lang="en-US" dirty="0"/>
            <a:t>What impact does this have on our existence?</a:t>
          </a:r>
        </a:p>
      </dgm:t>
    </dgm:pt>
    <dgm:pt modelId="{E37BEB70-A98B-4365-B827-6D99ED6FE050}" type="parTrans" cxnId="{6D865CF7-DF3B-4679-850B-40F6DC0BCEA1}">
      <dgm:prSet/>
      <dgm:spPr/>
      <dgm:t>
        <a:bodyPr/>
        <a:lstStyle/>
        <a:p>
          <a:endParaRPr lang="en-US"/>
        </a:p>
      </dgm:t>
    </dgm:pt>
    <dgm:pt modelId="{71B552F1-C42E-4E3E-B4DE-44705ADC45DC}" type="sibTrans" cxnId="{6D865CF7-DF3B-4679-850B-40F6DC0BCEA1}">
      <dgm:prSet/>
      <dgm:spPr/>
      <dgm:t>
        <a:bodyPr/>
        <a:lstStyle/>
        <a:p>
          <a:endParaRPr lang="en-US"/>
        </a:p>
      </dgm:t>
    </dgm:pt>
    <dgm:pt modelId="{78285E4C-337D-4CC8-B88D-6C3C76F83B41}">
      <dgm:prSet phldrT="[Text]" phldr="1"/>
      <dgm:spPr/>
      <dgm:t>
        <a:bodyPr/>
        <a:lstStyle/>
        <a:p>
          <a:endParaRPr lang="en-US"/>
        </a:p>
      </dgm:t>
    </dgm:pt>
    <dgm:pt modelId="{8C6ED322-5967-4FF6-90A6-886EF9639340}" type="parTrans" cxnId="{E51BB602-4149-4139-8C22-52A0A0B64085}">
      <dgm:prSet/>
      <dgm:spPr/>
      <dgm:t>
        <a:bodyPr/>
        <a:lstStyle/>
        <a:p>
          <a:endParaRPr lang="en-US"/>
        </a:p>
      </dgm:t>
    </dgm:pt>
    <dgm:pt modelId="{5161EA1E-0293-495A-AB5B-3D9AAD738532}" type="sibTrans" cxnId="{E51BB602-4149-4139-8C22-52A0A0B64085}">
      <dgm:prSet/>
      <dgm:spPr/>
      <dgm:t>
        <a:bodyPr/>
        <a:lstStyle/>
        <a:p>
          <a:endParaRPr lang="en-US"/>
        </a:p>
      </dgm:t>
    </dgm:pt>
    <dgm:pt modelId="{29EAF146-FEC9-4FA3-9491-2D070294F91F}">
      <dgm:prSet phldrT="[Text]"/>
      <dgm:spPr/>
      <dgm:t>
        <a:bodyPr/>
        <a:lstStyle/>
        <a:p>
          <a:r>
            <a:rPr lang="en-US" dirty="0"/>
            <a:t>How different are they? </a:t>
          </a:r>
        </a:p>
      </dgm:t>
    </dgm:pt>
    <dgm:pt modelId="{C24DC1FF-56D5-4EB4-9B4F-CE62B8FD830E}" type="parTrans" cxnId="{550A2C2A-1B18-4DE2-96E2-93173720FC72}">
      <dgm:prSet/>
      <dgm:spPr/>
      <dgm:t>
        <a:bodyPr/>
        <a:lstStyle/>
        <a:p>
          <a:endParaRPr lang="en-US"/>
        </a:p>
      </dgm:t>
    </dgm:pt>
    <dgm:pt modelId="{90F2C709-8737-41F9-BDF2-2A618EBF73D5}" type="sibTrans" cxnId="{550A2C2A-1B18-4DE2-96E2-93173720FC72}">
      <dgm:prSet/>
      <dgm:spPr/>
      <dgm:t>
        <a:bodyPr/>
        <a:lstStyle/>
        <a:p>
          <a:endParaRPr lang="en-US"/>
        </a:p>
      </dgm:t>
    </dgm:pt>
    <dgm:pt modelId="{164AE99F-E5D0-4626-A6B1-A76085447302}" type="pres">
      <dgm:prSet presAssocID="{E6EB5A44-A0AC-48D4-9A90-D84CCFACF353}" presName="composite" presStyleCnt="0">
        <dgm:presLayoutVars>
          <dgm:chMax val="5"/>
          <dgm:dir/>
          <dgm:animLvl val="ctr"/>
          <dgm:resizeHandles val="exact"/>
        </dgm:presLayoutVars>
      </dgm:prSet>
      <dgm:spPr/>
    </dgm:pt>
    <dgm:pt modelId="{56F1BE74-0FFE-4B7D-BBB5-FA4D6A561A92}" type="pres">
      <dgm:prSet presAssocID="{E6EB5A44-A0AC-48D4-9A90-D84CCFACF353}" presName="cycle" presStyleCnt="0"/>
      <dgm:spPr/>
    </dgm:pt>
    <dgm:pt modelId="{86C1331C-1B5F-473A-9F12-A36204BB640B}" type="pres">
      <dgm:prSet presAssocID="{E6EB5A44-A0AC-48D4-9A90-D84CCFACF353}" presName="centerShape" presStyleCnt="0"/>
      <dgm:spPr/>
    </dgm:pt>
    <dgm:pt modelId="{46669660-4F47-4F59-BB0C-EC866E623687}" type="pres">
      <dgm:prSet presAssocID="{E6EB5A44-A0AC-48D4-9A90-D84CCFACF353}" presName="connSite" presStyleLbl="node1" presStyleIdx="0" presStyleCnt="4"/>
      <dgm:spPr/>
    </dgm:pt>
    <dgm:pt modelId="{1F75C07D-0346-472D-BBD3-5D4BB0FDAF14}" type="pres">
      <dgm:prSet presAssocID="{E6EB5A44-A0AC-48D4-9A90-D84CCFACF353}" presName="visible" presStyleLbl="nod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392FEF8-C70E-4780-A69C-AE23257EED33}" type="pres">
      <dgm:prSet presAssocID="{BA2204E1-9215-4C1C-89A6-E8AC58B3EFB8}" presName="Name25" presStyleLbl="parChTrans1D1" presStyleIdx="0" presStyleCnt="3"/>
      <dgm:spPr/>
    </dgm:pt>
    <dgm:pt modelId="{8A383307-33EC-4E3C-8EA0-9D4091CF23EC}" type="pres">
      <dgm:prSet presAssocID="{9D0B0638-18B0-45B6-ADCE-838505F1C74A}" presName="node" presStyleCnt="0"/>
      <dgm:spPr/>
    </dgm:pt>
    <dgm:pt modelId="{E14E4290-2BE4-4847-9737-4C3A57E4F453}" type="pres">
      <dgm:prSet presAssocID="{9D0B0638-18B0-45B6-ADCE-838505F1C74A}" presName="parentNode" presStyleLbl="node1" presStyleIdx="1" presStyleCnt="4" custScaleX="115259" custLinFactNeighborX="13816" custLinFactNeighborY="-603">
        <dgm:presLayoutVars>
          <dgm:chMax val="1"/>
          <dgm:bulletEnabled val="1"/>
        </dgm:presLayoutVars>
      </dgm:prSet>
      <dgm:spPr/>
    </dgm:pt>
    <dgm:pt modelId="{A9B9AD47-325B-40D4-8902-26FC7CB4086B}" type="pres">
      <dgm:prSet presAssocID="{9D0B0638-18B0-45B6-ADCE-838505F1C74A}" presName="childNode" presStyleLbl="revTx" presStyleIdx="0" presStyleCnt="3">
        <dgm:presLayoutVars>
          <dgm:bulletEnabled val="1"/>
        </dgm:presLayoutVars>
      </dgm:prSet>
      <dgm:spPr/>
    </dgm:pt>
    <dgm:pt modelId="{29255F06-F773-47EE-BC0F-242916A3B4A4}" type="pres">
      <dgm:prSet presAssocID="{A122048C-3B58-43E5-8F46-96DD6AC374CD}" presName="Name25" presStyleLbl="parChTrans1D1" presStyleIdx="1" presStyleCnt="3"/>
      <dgm:spPr/>
    </dgm:pt>
    <dgm:pt modelId="{16A263EE-D71C-4DDF-AC32-57E20EE3847B}" type="pres">
      <dgm:prSet presAssocID="{22FF76E7-CD28-4541-91BE-34E750B0E09E}" presName="node" presStyleCnt="0"/>
      <dgm:spPr/>
    </dgm:pt>
    <dgm:pt modelId="{D45FE24F-5897-49AF-9524-687C9358996C}" type="pres">
      <dgm:prSet presAssocID="{22FF76E7-CD28-4541-91BE-34E750B0E09E}" presName="parentNode" presStyleLbl="node1" presStyleIdx="2" presStyleCnt="4">
        <dgm:presLayoutVars>
          <dgm:chMax val="1"/>
          <dgm:bulletEnabled val="1"/>
        </dgm:presLayoutVars>
      </dgm:prSet>
      <dgm:spPr/>
    </dgm:pt>
    <dgm:pt modelId="{F7BD9C34-223F-4ED7-B479-5E9A907DC981}" type="pres">
      <dgm:prSet presAssocID="{22FF76E7-CD28-4541-91BE-34E750B0E09E}" presName="childNode" presStyleLbl="revTx" presStyleIdx="1" presStyleCnt="3">
        <dgm:presLayoutVars>
          <dgm:bulletEnabled val="1"/>
        </dgm:presLayoutVars>
      </dgm:prSet>
      <dgm:spPr/>
    </dgm:pt>
    <dgm:pt modelId="{084C5159-8710-496B-B2EB-3E099CDDDB2B}" type="pres">
      <dgm:prSet presAssocID="{068C55B7-5DDE-4551-9BFD-4D74D3D10CA6}" presName="Name25" presStyleLbl="parChTrans1D1" presStyleIdx="2" presStyleCnt="3"/>
      <dgm:spPr/>
    </dgm:pt>
    <dgm:pt modelId="{7A588FC2-DF46-4B7A-B2C7-DC4DF477CC61}" type="pres">
      <dgm:prSet presAssocID="{0BCEAD34-7B74-4027-8C3F-4A348D9D24D4}" presName="node" presStyleCnt="0"/>
      <dgm:spPr/>
    </dgm:pt>
    <dgm:pt modelId="{9BCE9B04-9D98-482D-906A-3AC4CD12C158}" type="pres">
      <dgm:prSet presAssocID="{0BCEAD34-7B74-4027-8C3F-4A348D9D24D4}" presName="parentNode" presStyleLbl="node1" presStyleIdx="3" presStyleCnt="4">
        <dgm:presLayoutVars>
          <dgm:chMax val="1"/>
          <dgm:bulletEnabled val="1"/>
        </dgm:presLayoutVars>
      </dgm:prSet>
      <dgm:spPr/>
    </dgm:pt>
    <dgm:pt modelId="{9077BEFF-F8B7-4512-858B-CAB169C592F0}" type="pres">
      <dgm:prSet presAssocID="{0BCEAD34-7B74-4027-8C3F-4A348D9D24D4}" presName="childNode" presStyleLbl="revTx" presStyleIdx="2" presStyleCnt="3">
        <dgm:presLayoutVars>
          <dgm:bulletEnabled val="1"/>
        </dgm:presLayoutVars>
      </dgm:prSet>
      <dgm:spPr/>
    </dgm:pt>
  </dgm:ptLst>
  <dgm:cxnLst>
    <dgm:cxn modelId="{FA07A602-3721-409F-AF62-A0B494765C19}" srcId="{E6EB5A44-A0AC-48D4-9A90-D84CCFACF353}" destId="{22FF76E7-CD28-4541-91BE-34E750B0E09E}" srcOrd="1" destOrd="0" parTransId="{A122048C-3B58-43E5-8F46-96DD6AC374CD}" sibTransId="{626EDA0D-A449-4213-BAB6-BDDA0E7EE884}"/>
    <dgm:cxn modelId="{E51BB602-4149-4139-8C22-52A0A0B64085}" srcId="{0BCEAD34-7B74-4027-8C3F-4A348D9D24D4}" destId="{78285E4C-337D-4CC8-B88D-6C3C76F83B41}" srcOrd="1" destOrd="0" parTransId="{8C6ED322-5967-4FF6-90A6-886EF9639340}" sibTransId="{5161EA1E-0293-495A-AB5B-3D9AAD738532}"/>
    <dgm:cxn modelId="{E9A24C07-1C0D-4DC6-988C-5350417B388B}" srcId="{E6EB5A44-A0AC-48D4-9A90-D84CCFACF353}" destId="{9D0B0638-18B0-45B6-ADCE-838505F1C74A}" srcOrd="0" destOrd="0" parTransId="{BA2204E1-9215-4C1C-89A6-E8AC58B3EFB8}" sibTransId="{D512A0D5-F168-46DF-91FA-FC61BDE160E4}"/>
    <dgm:cxn modelId="{7087D307-148B-4106-9CA3-1FB557B7CC83}" type="presOf" srcId="{424D61EC-F0FB-41F3-B499-770C942DEBA9}" destId="{A9B9AD47-325B-40D4-8902-26FC7CB4086B}" srcOrd="0" destOrd="0" presId="urn:microsoft.com/office/officeart/2005/8/layout/radial2"/>
    <dgm:cxn modelId="{A5B48411-E231-4EC8-BD38-BC0AA152E99B}" type="presOf" srcId="{29EAF146-FEC9-4FA3-9491-2D070294F91F}" destId="{A9B9AD47-325B-40D4-8902-26FC7CB4086B}" srcOrd="0" destOrd="2" presId="urn:microsoft.com/office/officeart/2005/8/layout/radial2"/>
    <dgm:cxn modelId="{5FC3571E-6946-47E1-8157-EE055DF29F45}" srcId="{E6EB5A44-A0AC-48D4-9A90-D84CCFACF353}" destId="{0BCEAD34-7B74-4027-8C3F-4A348D9D24D4}" srcOrd="2" destOrd="0" parTransId="{068C55B7-5DDE-4551-9BFD-4D74D3D10CA6}" sibTransId="{338D871E-E207-4866-BB3E-09256DED1135}"/>
    <dgm:cxn modelId="{550A2C2A-1B18-4DE2-96E2-93173720FC72}" srcId="{9D0B0638-18B0-45B6-ADCE-838505F1C74A}" destId="{29EAF146-FEC9-4FA3-9491-2D070294F91F}" srcOrd="2" destOrd="0" parTransId="{C24DC1FF-56D5-4EB4-9B4F-CE62B8FD830E}" sibTransId="{90F2C709-8737-41F9-BDF2-2A618EBF73D5}"/>
    <dgm:cxn modelId="{5BDD8F61-14D9-4DFE-ABE2-1E8486173758}" type="presOf" srcId="{0BCEAD34-7B74-4027-8C3F-4A348D9D24D4}" destId="{9BCE9B04-9D98-482D-906A-3AC4CD12C158}" srcOrd="0" destOrd="0" presId="urn:microsoft.com/office/officeart/2005/8/layout/radial2"/>
    <dgm:cxn modelId="{CDAA0F44-3AD4-42DC-8D7E-07EF2CA75C0B}" srcId="{22FF76E7-CD28-4541-91BE-34E750B0E09E}" destId="{1BB6E6BB-AC82-4517-9DAE-CA64877DCB6B}" srcOrd="0" destOrd="0" parTransId="{6B36220F-E63E-4759-B152-A95F3F4BA8B3}" sibTransId="{C8F96DF1-E0C6-4231-81AB-11A955629700}"/>
    <dgm:cxn modelId="{DA023768-7B41-4E7B-AEB8-584600370F1C}" type="presOf" srcId="{1BB6E6BB-AC82-4517-9DAE-CA64877DCB6B}" destId="{F7BD9C34-223F-4ED7-B479-5E9A907DC981}" srcOrd="0" destOrd="0" presId="urn:microsoft.com/office/officeart/2005/8/layout/radial2"/>
    <dgm:cxn modelId="{5F0FBB69-3BB5-472C-AD1B-DC5B17512BC8}" srcId="{9D0B0638-18B0-45B6-ADCE-838505F1C74A}" destId="{4AC9934B-AA2E-4541-BE81-6D32A224A8B5}" srcOrd="1" destOrd="0" parTransId="{46659244-184C-4F6C-A3B8-3C41DB1466CD}" sibTransId="{E6283A54-EE95-49FD-B990-78AE5C64AE1D}"/>
    <dgm:cxn modelId="{A1A37E72-B57A-4784-AAA9-6A329F476EB2}" type="presOf" srcId="{BA2204E1-9215-4C1C-89A6-E8AC58B3EFB8}" destId="{3392FEF8-C70E-4780-A69C-AE23257EED33}" srcOrd="0" destOrd="0" presId="urn:microsoft.com/office/officeart/2005/8/layout/radial2"/>
    <dgm:cxn modelId="{EBAD3455-0A80-4369-8E62-6AE78BD36B4A}" type="presOf" srcId="{78285E4C-337D-4CC8-B88D-6C3C76F83B41}" destId="{9077BEFF-F8B7-4512-858B-CAB169C592F0}" srcOrd="0" destOrd="1" presId="urn:microsoft.com/office/officeart/2005/8/layout/radial2"/>
    <dgm:cxn modelId="{6D4A0B7A-8CCA-4494-8CBA-1C47AB9D93B7}" type="presOf" srcId="{068C55B7-5DDE-4551-9BFD-4D74D3D10CA6}" destId="{084C5159-8710-496B-B2EB-3E099CDDDB2B}" srcOrd="0" destOrd="0" presId="urn:microsoft.com/office/officeart/2005/8/layout/radial2"/>
    <dgm:cxn modelId="{4CF86F8B-0FAF-4339-8965-892386E03095}" srcId="{9D0B0638-18B0-45B6-ADCE-838505F1C74A}" destId="{424D61EC-F0FB-41F3-B499-770C942DEBA9}" srcOrd="0" destOrd="0" parTransId="{EE2B7FA4-FFCB-4EEF-B40A-12AB4834F442}" sibTransId="{945DA784-1728-4462-B860-FB6AB7435CCE}"/>
    <dgm:cxn modelId="{8EECA094-03FB-4AAD-9543-E64D5602DAF2}" type="presOf" srcId="{22FF76E7-CD28-4541-91BE-34E750B0E09E}" destId="{D45FE24F-5897-49AF-9524-687C9358996C}" srcOrd="0" destOrd="0" presId="urn:microsoft.com/office/officeart/2005/8/layout/radial2"/>
    <dgm:cxn modelId="{32589C96-0851-4CF0-8BC5-88F071A4DB82}" type="presOf" srcId="{B5717D1E-635B-448D-98F5-EECFEA69A923}" destId="{9077BEFF-F8B7-4512-858B-CAB169C592F0}" srcOrd="0" destOrd="0" presId="urn:microsoft.com/office/officeart/2005/8/layout/radial2"/>
    <dgm:cxn modelId="{1580B9A0-51D0-4B55-9616-132F12E184D3}" type="presOf" srcId="{9D0B0638-18B0-45B6-ADCE-838505F1C74A}" destId="{E14E4290-2BE4-4847-9737-4C3A57E4F453}" srcOrd="0" destOrd="0" presId="urn:microsoft.com/office/officeart/2005/8/layout/radial2"/>
    <dgm:cxn modelId="{8DE90DAC-185E-4F4A-9AF4-99CEE09BF9C2}" type="presOf" srcId="{AF1C5C01-F2D1-483A-BD1C-7D6967166A4B}" destId="{F7BD9C34-223F-4ED7-B479-5E9A907DC981}" srcOrd="0" destOrd="1" presId="urn:microsoft.com/office/officeart/2005/8/layout/radial2"/>
    <dgm:cxn modelId="{09C245B3-9174-4446-86C9-47D54C5B64FD}" type="presOf" srcId="{E6EB5A44-A0AC-48D4-9A90-D84CCFACF353}" destId="{164AE99F-E5D0-4626-A6B1-A76085447302}" srcOrd="0" destOrd="0" presId="urn:microsoft.com/office/officeart/2005/8/layout/radial2"/>
    <dgm:cxn modelId="{15C01ACB-02A1-4625-ACC9-D970FC5FEC30}" type="presOf" srcId="{A122048C-3B58-43E5-8F46-96DD6AC374CD}" destId="{29255F06-F773-47EE-BC0F-242916A3B4A4}" srcOrd="0" destOrd="0" presId="urn:microsoft.com/office/officeart/2005/8/layout/radial2"/>
    <dgm:cxn modelId="{C35702E6-92A4-4174-9C33-0C2DC75DAF04}" type="presOf" srcId="{4AC9934B-AA2E-4541-BE81-6D32A224A8B5}" destId="{A9B9AD47-325B-40D4-8902-26FC7CB4086B}" srcOrd="0" destOrd="1" presId="urn:microsoft.com/office/officeart/2005/8/layout/radial2"/>
    <dgm:cxn modelId="{CDC63FE8-6B28-4810-9005-7DFB84E56624}" srcId="{22FF76E7-CD28-4541-91BE-34E750B0E09E}" destId="{AF1C5C01-F2D1-483A-BD1C-7D6967166A4B}" srcOrd="1" destOrd="0" parTransId="{C56AABC0-EB8D-4A71-A50A-5768A314E8C7}" sibTransId="{7D661B39-9843-4218-9D63-174A100E7E5B}"/>
    <dgm:cxn modelId="{6D865CF7-DF3B-4679-850B-40F6DC0BCEA1}" srcId="{0BCEAD34-7B74-4027-8C3F-4A348D9D24D4}" destId="{B5717D1E-635B-448D-98F5-EECFEA69A923}" srcOrd="0" destOrd="0" parTransId="{E37BEB70-A98B-4365-B827-6D99ED6FE050}" sibTransId="{71B552F1-C42E-4E3E-B4DE-44705ADC45DC}"/>
    <dgm:cxn modelId="{D2E113FB-9EBF-442A-B6BD-3A658217ECFB}" type="presParOf" srcId="{164AE99F-E5D0-4626-A6B1-A76085447302}" destId="{56F1BE74-0FFE-4B7D-BBB5-FA4D6A561A92}" srcOrd="0" destOrd="0" presId="urn:microsoft.com/office/officeart/2005/8/layout/radial2"/>
    <dgm:cxn modelId="{68B62375-EBE0-43AF-88D1-5A2F1F365881}" type="presParOf" srcId="{56F1BE74-0FFE-4B7D-BBB5-FA4D6A561A92}" destId="{86C1331C-1B5F-473A-9F12-A36204BB640B}" srcOrd="0" destOrd="0" presId="urn:microsoft.com/office/officeart/2005/8/layout/radial2"/>
    <dgm:cxn modelId="{5C26497C-083E-4126-921C-36307F28AA62}" type="presParOf" srcId="{86C1331C-1B5F-473A-9F12-A36204BB640B}" destId="{46669660-4F47-4F59-BB0C-EC866E623687}" srcOrd="0" destOrd="0" presId="urn:microsoft.com/office/officeart/2005/8/layout/radial2"/>
    <dgm:cxn modelId="{EDF9F3B0-68EC-4234-A6DD-778967A2B84A}" type="presParOf" srcId="{86C1331C-1B5F-473A-9F12-A36204BB640B}" destId="{1F75C07D-0346-472D-BBD3-5D4BB0FDAF14}" srcOrd="1" destOrd="0" presId="urn:microsoft.com/office/officeart/2005/8/layout/radial2"/>
    <dgm:cxn modelId="{09A0FE92-CFD2-4EBF-A435-9C73CFC2E3EB}" type="presParOf" srcId="{56F1BE74-0FFE-4B7D-BBB5-FA4D6A561A92}" destId="{3392FEF8-C70E-4780-A69C-AE23257EED33}" srcOrd="1" destOrd="0" presId="urn:microsoft.com/office/officeart/2005/8/layout/radial2"/>
    <dgm:cxn modelId="{56465FCD-F45B-46E6-9119-597A322DD9C0}" type="presParOf" srcId="{56F1BE74-0FFE-4B7D-BBB5-FA4D6A561A92}" destId="{8A383307-33EC-4E3C-8EA0-9D4091CF23EC}" srcOrd="2" destOrd="0" presId="urn:microsoft.com/office/officeart/2005/8/layout/radial2"/>
    <dgm:cxn modelId="{1CE24DB8-3F97-4D58-84FF-1A5D8956A2A9}" type="presParOf" srcId="{8A383307-33EC-4E3C-8EA0-9D4091CF23EC}" destId="{E14E4290-2BE4-4847-9737-4C3A57E4F453}" srcOrd="0" destOrd="0" presId="urn:microsoft.com/office/officeart/2005/8/layout/radial2"/>
    <dgm:cxn modelId="{22D78E36-47C7-4127-9415-5B005B798970}" type="presParOf" srcId="{8A383307-33EC-4E3C-8EA0-9D4091CF23EC}" destId="{A9B9AD47-325B-40D4-8902-26FC7CB4086B}" srcOrd="1" destOrd="0" presId="urn:microsoft.com/office/officeart/2005/8/layout/radial2"/>
    <dgm:cxn modelId="{1A0E4037-3195-47A8-947F-7236FD3A0B31}" type="presParOf" srcId="{56F1BE74-0FFE-4B7D-BBB5-FA4D6A561A92}" destId="{29255F06-F773-47EE-BC0F-242916A3B4A4}" srcOrd="3" destOrd="0" presId="urn:microsoft.com/office/officeart/2005/8/layout/radial2"/>
    <dgm:cxn modelId="{9E00783E-8D62-488E-A070-7DEE727E221C}" type="presParOf" srcId="{56F1BE74-0FFE-4B7D-BBB5-FA4D6A561A92}" destId="{16A263EE-D71C-4DDF-AC32-57E20EE3847B}" srcOrd="4" destOrd="0" presId="urn:microsoft.com/office/officeart/2005/8/layout/radial2"/>
    <dgm:cxn modelId="{A03D5A15-6EAD-41CA-8C12-D7DAECD0F9C4}" type="presParOf" srcId="{16A263EE-D71C-4DDF-AC32-57E20EE3847B}" destId="{D45FE24F-5897-49AF-9524-687C9358996C}" srcOrd="0" destOrd="0" presId="urn:microsoft.com/office/officeart/2005/8/layout/radial2"/>
    <dgm:cxn modelId="{9DBB7A0E-23BA-48F7-B207-B1ADEB7C2E2E}" type="presParOf" srcId="{16A263EE-D71C-4DDF-AC32-57E20EE3847B}" destId="{F7BD9C34-223F-4ED7-B479-5E9A907DC981}" srcOrd="1" destOrd="0" presId="urn:microsoft.com/office/officeart/2005/8/layout/radial2"/>
    <dgm:cxn modelId="{C7263E96-B2F4-4CFE-97D8-623075DEE58B}" type="presParOf" srcId="{56F1BE74-0FFE-4B7D-BBB5-FA4D6A561A92}" destId="{084C5159-8710-496B-B2EB-3E099CDDDB2B}" srcOrd="5" destOrd="0" presId="urn:microsoft.com/office/officeart/2005/8/layout/radial2"/>
    <dgm:cxn modelId="{C01B91EA-937E-4293-B3BA-CC19FDF936FA}" type="presParOf" srcId="{56F1BE74-0FFE-4B7D-BBB5-FA4D6A561A92}" destId="{7A588FC2-DF46-4B7A-B2C7-DC4DF477CC61}" srcOrd="6" destOrd="0" presId="urn:microsoft.com/office/officeart/2005/8/layout/radial2"/>
    <dgm:cxn modelId="{A7F5D7FB-4016-4EB1-87AC-82630AEC1297}" type="presParOf" srcId="{7A588FC2-DF46-4B7A-B2C7-DC4DF477CC61}" destId="{9BCE9B04-9D98-482D-906A-3AC4CD12C158}" srcOrd="0" destOrd="0" presId="urn:microsoft.com/office/officeart/2005/8/layout/radial2"/>
    <dgm:cxn modelId="{47837C68-018C-46AF-83E5-5D4A47F307FB}" type="presParOf" srcId="{7A588FC2-DF46-4B7A-B2C7-DC4DF477CC61}" destId="{9077BEFF-F8B7-4512-858B-CAB169C592F0}"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BE09-8E77-43C5-8B41-DBDDB71EC54E}">
      <dsp:nvSpPr>
        <dsp:cNvPr id="0" name=""/>
        <dsp:cNvSpPr/>
      </dsp:nvSpPr>
      <dsp:spPr>
        <a:xfrm>
          <a:off x="1814994" y="1376289"/>
          <a:ext cx="3960539" cy="25743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Non-GMO</a:t>
          </a:r>
        </a:p>
        <a:p>
          <a:pPr marL="228600" lvl="1" indent="-228600" algn="l" defTabSz="1022350">
            <a:lnSpc>
              <a:spcPct val="90000"/>
            </a:lnSpc>
            <a:spcBef>
              <a:spcPct val="0"/>
            </a:spcBef>
            <a:spcAft>
              <a:spcPct val="15000"/>
            </a:spcAft>
            <a:buChar char="•"/>
          </a:pPr>
          <a:r>
            <a:rPr lang="en-US" sz="2300" kern="1200" dirty="0"/>
            <a:t>1.</a:t>
          </a:r>
        </a:p>
        <a:p>
          <a:pPr marL="228600" lvl="1" indent="-228600" algn="l" defTabSz="1022350">
            <a:lnSpc>
              <a:spcPct val="90000"/>
            </a:lnSpc>
            <a:spcBef>
              <a:spcPct val="0"/>
            </a:spcBef>
            <a:spcAft>
              <a:spcPct val="15000"/>
            </a:spcAft>
            <a:buChar char="•"/>
          </a:pPr>
          <a:r>
            <a:rPr lang="en-US" sz="2300" kern="1200" dirty="0"/>
            <a:t>2.</a:t>
          </a:r>
        </a:p>
        <a:p>
          <a:pPr marL="228600" lvl="1" indent="-228600" algn="l" defTabSz="1022350">
            <a:lnSpc>
              <a:spcPct val="90000"/>
            </a:lnSpc>
            <a:spcBef>
              <a:spcPct val="0"/>
            </a:spcBef>
            <a:spcAft>
              <a:spcPct val="15000"/>
            </a:spcAft>
            <a:buChar char="•"/>
          </a:pPr>
          <a:r>
            <a:rPr lang="en-US" sz="2300" kern="1200" dirty="0"/>
            <a:t>3.</a:t>
          </a:r>
        </a:p>
        <a:p>
          <a:pPr marL="228600" lvl="1" indent="-228600" algn="l" defTabSz="1022350">
            <a:lnSpc>
              <a:spcPct val="90000"/>
            </a:lnSpc>
            <a:spcBef>
              <a:spcPct val="0"/>
            </a:spcBef>
            <a:spcAft>
              <a:spcPct val="15000"/>
            </a:spcAft>
            <a:buChar char="•"/>
          </a:pPr>
          <a:r>
            <a:rPr lang="en-US" sz="2300" kern="1200" dirty="0"/>
            <a:t>4.</a:t>
          </a:r>
        </a:p>
      </dsp:txBody>
      <dsp:txXfrm>
        <a:off x="1940663" y="1501958"/>
        <a:ext cx="3709201" cy="2323012"/>
      </dsp:txXfrm>
    </dsp:sp>
    <dsp:sp modelId="{83AEB86D-D15E-4455-8821-AF46AB138D1C}">
      <dsp:nvSpPr>
        <dsp:cNvPr id="0" name=""/>
        <dsp:cNvSpPr/>
      </dsp:nvSpPr>
      <dsp:spPr>
        <a:xfrm>
          <a:off x="3795264" y="477029"/>
          <a:ext cx="4372870" cy="4372870"/>
        </a:xfrm>
        <a:custGeom>
          <a:avLst/>
          <a:gdLst/>
          <a:ahLst/>
          <a:cxnLst/>
          <a:rect l="0" t="0" r="0" b="0"/>
          <a:pathLst>
            <a:path>
              <a:moveTo>
                <a:pt x="440081" y="870856"/>
              </a:moveTo>
              <a:arcTo wR="2186435" hR="2186435" stAng="13019507" swAng="636098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FD06AAA-A6C9-4FD2-9B4F-9F1B0D1F4C14}">
      <dsp:nvSpPr>
        <dsp:cNvPr id="0" name=""/>
        <dsp:cNvSpPr/>
      </dsp:nvSpPr>
      <dsp:spPr>
        <a:xfrm>
          <a:off x="6187865" y="1376289"/>
          <a:ext cx="3960539" cy="25743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GMO</a:t>
          </a:r>
        </a:p>
        <a:p>
          <a:pPr marL="228600" lvl="1" indent="-228600" algn="l" defTabSz="1022350">
            <a:lnSpc>
              <a:spcPct val="90000"/>
            </a:lnSpc>
            <a:spcBef>
              <a:spcPct val="0"/>
            </a:spcBef>
            <a:spcAft>
              <a:spcPct val="15000"/>
            </a:spcAft>
            <a:buChar char="•"/>
          </a:pPr>
          <a:r>
            <a:rPr lang="en-US" sz="2300" kern="1200" dirty="0"/>
            <a:t>1.</a:t>
          </a:r>
        </a:p>
        <a:p>
          <a:pPr marL="228600" lvl="1" indent="-228600" algn="l" defTabSz="1022350">
            <a:lnSpc>
              <a:spcPct val="90000"/>
            </a:lnSpc>
            <a:spcBef>
              <a:spcPct val="0"/>
            </a:spcBef>
            <a:spcAft>
              <a:spcPct val="15000"/>
            </a:spcAft>
            <a:buChar char="•"/>
          </a:pPr>
          <a:r>
            <a:rPr lang="en-US" sz="2300" kern="1200" dirty="0"/>
            <a:t>2.</a:t>
          </a:r>
        </a:p>
        <a:p>
          <a:pPr marL="228600" lvl="1" indent="-228600" algn="l" defTabSz="1022350">
            <a:lnSpc>
              <a:spcPct val="90000"/>
            </a:lnSpc>
            <a:spcBef>
              <a:spcPct val="0"/>
            </a:spcBef>
            <a:spcAft>
              <a:spcPct val="15000"/>
            </a:spcAft>
            <a:buChar char="•"/>
          </a:pPr>
          <a:r>
            <a:rPr lang="en-US" sz="2300" kern="1200" dirty="0"/>
            <a:t>3.</a:t>
          </a:r>
        </a:p>
        <a:p>
          <a:pPr marL="228600" lvl="1" indent="-228600" algn="l" defTabSz="1022350">
            <a:lnSpc>
              <a:spcPct val="90000"/>
            </a:lnSpc>
            <a:spcBef>
              <a:spcPct val="0"/>
            </a:spcBef>
            <a:spcAft>
              <a:spcPct val="15000"/>
            </a:spcAft>
            <a:buChar char="•"/>
          </a:pPr>
          <a:r>
            <a:rPr lang="en-US" sz="2300" kern="1200" dirty="0"/>
            <a:t>4.</a:t>
          </a:r>
        </a:p>
      </dsp:txBody>
      <dsp:txXfrm>
        <a:off x="6313534" y="1501958"/>
        <a:ext cx="3709201" cy="2323012"/>
      </dsp:txXfrm>
    </dsp:sp>
    <dsp:sp modelId="{37FE701D-3D9D-4A88-9EC0-EBF9992D36B1}">
      <dsp:nvSpPr>
        <dsp:cNvPr id="0" name=""/>
        <dsp:cNvSpPr/>
      </dsp:nvSpPr>
      <dsp:spPr>
        <a:xfrm>
          <a:off x="3795264" y="477029"/>
          <a:ext cx="4372870" cy="4372870"/>
        </a:xfrm>
        <a:custGeom>
          <a:avLst/>
          <a:gdLst/>
          <a:ahLst/>
          <a:cxnLst/>
          <a:rect l="0" t="0" r="0" b="0"/>
          <a:pathLst>
            <a:path>
              <a:moveTo>
                <a:pt x="3932789" y="3502014"/>
              </a:moveTo>
              <a:arcTo wR="2186435" hR="2186435" stAng="2219507" swAng="636098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69AAAF-C3B6-423A-84D1-7D22EBA1C689}">
      <dsp:nvSpPr>
        <dsp:cNvPr id="0" name=""/>
        <dsp:cNvSpPr/>
      </dsp:nvSpPr>
      <dsp:spPr>
        <a:xfrm>
          <a:off x="1728097" y="1131982"/>
          <a:ext cx="4650755" cy="34003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Non-GMO</a:t>
          </a:r>
        </a:p>
      </dsp:txBody>
      <dsp:txXfrm>
        <a:off x="1894090" y="1297975"/>
        <a:ext cx="4318769" cy="3068392"/>
      </dsp:txXfrm>
    </dsp:sp>
    <dsp:sp modelId="{E72BFA3D-340C-4228-93B2-7E6B7A9F6FCB}">
      <dsp:nvSpPr>
        <dsp:cNvPr id="0" name=""/>
        <dsp:cNvSpPr/>
      </dsp:nvSpPr>
      <dsp:spPr>
        <a:xfrm>
          <a:off x="4053475" y="506803"/>
          <a:ext cx="4650737" cy="4650737"/>
        </a:xfrm>
        <a:custGeom>
          <a:avLst/>
          <a:gdLst/>
          <a:ahLst/>
          <a:cxnLst/>
          <a:rect l="0" t="0" r="0" b="0"/>
          <a:pathLst>
            <a:path>
              <a:moveTo>
                <a:pt x="762208" y="603778"/>
              </a:moveTo>
              <a:arcTo wR="2325368" hR="2325368" stAng="13665681" swAng="504266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F3E4168-1762-44A6-B661-7564C5B9241A}">
      <dsp:nvSpPr>
        <dsp:cNvPr id="0" name=""/>
        <dsp:cNvSpPr/>
      </dsp:nvSpPr>
      <dsp:spPr>
        <a:xfrm>
          <a:off x="6598159" y="1120045"/>
          <a:ext cx="4212106" cy="34242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kern="1200" dirty="0"/>
            <a:t>GMO</a:t>
          </a:r>
        </a:p>
        <a:p>
          <a:pPr marL="228600" lvl="1" indent="-228600" algn="l" defTabSz="1066800">
            <a:lnSpc>
              <a:spcPct val="90000"/>
            </a:lnSpc>
            <a:spcBef>
              <a:spcPct val="0"/>
            </a:spcBef>
            <a:spcAft>
              <a:spcPct val="15000"/>
            </a:spcAft>
            <a:buChar char="•"/>
          </a:pPr>
          <a:r>
            <a:rPr lang="en-US" sz="2400" kern="1200" dirty="0"/>
            <a:t>Simple selection</a:t>
          </a:r>
        </a:p>
        <a:p>
          <a:pPr marL="228600" lvl="1" indent="-228600" algn="l" defTabSz="1066800">
            <a:lnSpc>
              <a:spcPct val="90000"/>
            </a:lnSpc>
            <a:spcBef>
              <a:spcPct val="0"/>
            </a:spcBef>
            <a:spcAft>
              <a:spcPct val="15000"/>
            </a:spcAft>
            <a:buChar char="•"/>
          </a:pPr>
          <a:r>
            <a:rPr lang="en-US" sz="2400" kern="1200" dirty="0"/>
            <a:t>Selective breeding</a:t>
          </a:r>
        </a:p>
        <a:p>
          <a:pPr marL="228600" lvl="1" indent="-228600" algn="l" defTabSz="1066800">
            <a:lnSpc>
              <a:spcPct val="90000"/>
            </a:lnSpc>
            <a:spcBef>
              <a:spcPct val="0"/>
            </a:spcBef>
            <a:spcAft>
              <a:spcPct val="15000"/>
            </a:spcAft>
            <a:buChar char="•"/>
          </a:pPr>
          <a:r>
            <a:rPr lang="en-US" sz="2400" kern="1200" dirty="0"/>
            <a:t>Interspecies crosses</a:t>
          </a:r>
        </a:p>
        <a:p>
          <a:pPr marL="228600" lvl="1" indent="-228600" algn="l" defTabSz="1066800">
            <a:lnSpc>
              <a:spcPct val="90000"/>
            </a:lnSpc>
            <a:spcBef>
              <a:spcPct val="0"/>
            </a:spcBef>
            <a:spcAft>
              <a:spcPct val="15000"/>
            </a:spcAft>
            <a:buChar char="•"/>
          </a:pPr>
          <a:r>
            <a:rPr lang="en-US" sz="2400" kern="1200" dirty="0"/>
            <a:t>Mutagenesis</a:t>
          </a:r>
        </a:p>
        <a:p>
          <a:pPr marL="228600" lvl="1" indent="-228600" algn="l" defTabSz="1066800">
            <a:lnSpc>
              <a:spcPct val="90000"/>
            </a:lnSpc>
            <a:spcBef>
              <a:spcPct val="0"/>
            </a:spcBef>
            <a:spcAft>
              <a:spcPct val="15000"/>
            </a:spcAft>
            <a:buChar char="•"/>
          </a:pPr>
          <a:r>
            <a:rPr lang="en-US" sz="2400" kern="1200" dirty="0"/>
            <a:t>Transgenesis</a:t>
          </a:r>
        </a:p>
        <a:p>
          <a:pPr marL="228600" lvl="1" indent="-228600" algn="l" defTabSz="1066800">
            <a:lnSpc>
              <a:spcPct val="90000"/>
            </a:lnSpc>
            <a:spcBef>
              <a:spcPct val="0"/>
            </a:spcBef>
            <a:spcAft>
              <a:spcPct val="15000"/>
            </a:spcAft>
            <a:buChar char="•"/>
          </a:pPr>
          <a:r>
            <a:rPr lang="en-US" sz="2400" kern="1200" dirty="0"/>
            <a:t>Genome editing</a:t>
          </a:r>
        </a:p>
        <a:p>
          <a:pPr marL="171450" lvl="1" indent="-171450" algn="l" defTabSz="711200">
            <a:lnSpc>
              <a:spcPct val="90000"/>
            </a:lnSpc>
            <a:spcBef>
              <a:spcPct val="0"/>
            </a:spcBef>
            <a:spcAft>
              <a:spcPct val="15000"/>
            </a:spcAft>
            <a:buChar char="•"/>
          </a:pPr>
          <a:endParaRPr lang="en-US" sz="1600" kern="1200" dirty="0"/>
        </a:p>
      </dsp:txBody>
      <dsp:txXfrm>
        <a:off x="6765317" y="1287203"/>
        <a:ext cx="3877790" cy="3089937"/>
      </dsp:txXfrm>
    </dsp:sp>
    <dsp:sp modelId="{8685ABAC-4758-4EA2-9618-16EC63F04D96}">
      <dsp:nvSpPr>
        <dsp:cNvPr id="0" name=""/>
        <dsp:cNvSpPr/>
      </dsp:nvSpPr>
      <dsp:spPr>
        <a:xfrm>
          <a:off x="4053475" y="506803"/>
          <a:ext cx="4650737" cy="4650737"/>
        </a:xfrm>
        <a:custGeom>
          <a:avLst/>
          <a:gdLst/>
          <a:ahLst/>
          <a:cxnLst/>
          <a:rect l="0" t="0" r="0" b="0"/>
          <a:pathLst>
            <a:path>
              <a:moveTo>
                <a:pt x="3875476" y="4058718"/>
              </a:moveTo>
              <a:arcTo wR="2325368" hR="2325368" stAng="2891654" swAng="504266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D51809-D00D-44DF-B3D8-08B057A8C134}">
      <dsp:nvSpPr>
        <dsp:cNvPr id="0" name=""/>
        <dsp:cNvSpPr/>
      </dsp:nvSpPr>
      <dsp:spPr>
        <a:xfrm>
          <a:off x="1575617" y="844253"/>
          <a:ext cx="2429233" cy="157900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Traditional</a:t>
          </a:r>
        </a:p>
      </dsp:txBody>
      <dsp:txXfrm>
        <a:off x="1652697" y="921333"/>
        <a:ext cx="2275073" cy="1424841"/>
      </dsp:txXfrm>
    </dsp:sp>
    <dsp:sp modelId="{B34955C2-7760-4606-BFCA-126AB348CE43}">
      <dsp:nvSpPr>
        <dsp:cNvPr id="0" name=""/>
        <dsp:cNvSpPr/>
      </dsp:nvSpPr>
      <dsp:spPr>
        <a:xfrm>
          <a:off x="2790233" y="291869"/>
          <a:ext cx="2683768" cy="2683768"/>
        </a:xfrm>
        <a:custGeom>
          <a:avLst/>
          <a:gdLst/>
          <a:ahLst/>
          <a:cxnLst/>
          <a:rect l="0" t="0" r="0" b="0"/>
          <a:pathLst>
            <a:path>
              <a:moveTo>
                <a:pt x="269739" y="534939"/>
              </a:moveTo>
              <a:arcTo wR="1341884" hR="1341884" stAng="13018007" swAng="636398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8AC8BA3-89E6-4C91-A3B4-78177ED52B3C}">
      <dsp:nvSpPr>
        <dsp:cNvPr id="0" name=""/>
        <dsp:cNvSpPr/>
      </dsp:nvSpPr>
      <dsp:spPr>
        <a:xfrm>
          <a:off x="4259385" y="844253"/>
          <a:ext cx="2429233" cy="157900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Genetic Engineering</a:t>
          </a:r>
        </a:p>
      </dsp:txBody>
      <dsp:txXfrm>
        <a:off x="4336465" y="921333"/>
        <a:ext cx="2275073" cy="1424841"/>
      </dsp:txXfrm>
    </dsp:sp>
    <dsp:sp modelId="{20A05127-A3A0-414A-80CA-89741CACB67B}">
      <dsp:nvSpPr>
        <dsp:cNvPr id="0" name=""/>
        <dsp:cNvSpPr/>
      </dsp:nvSpPr>
      <dsp:spPr>
        <a:xfrm>
          <a:off x="2790233" y="291869"/>
          <a:ext cx="2683768" cy="2683768"/>
        </a:xfrm>
        <a:custGeom>
          <a:avLst/>
          <a:gdLst/>
          <a:ahLst/>
          <a:cxnLst/>
          <a:rect l="0" t="0" r="0" b="0"/>
          <a:pathLst>
            <a:path>
              <a:moveTo>
                <a:pt x="2414028" y="2148828"/>
              </a:moveTo>
              <a:arcTo wR="1341884" hR="1341884" stAng="2218007" swAng="636398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1DE58-280E-4BA1-83B6-E22DD7F9A8D2}">
      <dsp:nvSpPr>
        <dsp:cNvPr id="0" name=""/>
        <dsp:cNvSpPr/>
      </dsp:nvSpPr>
      <dsp:spPr>
        <a:xfrm>
          <a:off x="1764362" y="1365737"/>
          <a:ext cx="3936612" cy="2558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b="1" u="sng" kern="1200" dirty="0"/>
            <a:t>Traditional: </a:t>
          </a:r>
          <a:endParaRPr lang="en-US" sz="5400" kern="1200" dirty="0"/>
        </a:p>
      </dsp:txBody>
      <dsp:txXfrm>
        <a:off x="1889272" y="1490647"/>
        <a:ext cx="3686792" cy="2308977"/>
      </dsp:txXfrm>
    </dsp:sp>
    <dsp:sp modelId="{6A98A887-015E-4EF4-A583-0CE1BDCFEB16}">
      <dsp:nvSpPr>
        <dsp:cNvPr id="0" name=""/>
        <dsp:cNvSpPr/>
      </dsp:nvSpPr>
      <dsp:spPr>
        <a:xfrm>
          <a:off x="3732668" y="475768"/>
          <a:ext cx="4338735" cy="4338735"/>
        </a:xfrm>
        <a:custGeom>
          <a:avLst/>
          <a:gdLst/>
          <a:ahLst/>
          <a:cxnLst/>
          <a:rect l="0" t="0" r="0" b="0"/>
          <a:pathLst>
            <a:path>
              <a:moveTo>
                <a:pt x="438319" y="861840"/>
              </a:moveTo>
              <a:arcTo wR="2169367" hR="2169367" stAng="13023909" swAng="635218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B6E6FAE-DC00-4D0C-9B86-57360D2D6D57}">
      <dsp:nvSpPr>
        <dsp:cNvPr id="0" name=""/>
        <dsp:cNvSpPr/>
      </dsp:nvSpPr>
      <dsp:spPr>
        <a:xfrm>
          <a:off x="6103098" y="1365737"/>
          <a:ext cx="3936612" cy="2558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u="sng" kern="1200" dirty="0"/>
            <a:t>Genetic Engineering:</a:t>
          </a:r>
        </a:p>
      </dsp:txBody>
      <dsp:txXfrm>
        <a:off x="6228008" y="1490647"/>
        <a:ext cx="3686792" cy="2308977"/>
      </dsp:txXfrm>
    </dsp:sp>
    <dsp:sp modelId="{A993B38F-1E6E-4FC1-8F56-D569C2697B8F}">
      <dsp:nvSpPr>
        <dsp:cNvPr id="0" name=""/>
        <dsp:cNvSpPr/>
      </dsp:nvSpPr>
      <dsp:spPr>
        <a:xfrm>
          <a:off x="3732668" y="475768"/>
          <a:ext cx="4338735" cy="4338735"/>
        </a:xfrm>
        <a:custGeom>
          <a:avLst/>
          <a:gdLst/>
          <a:ahLst/>
          <a:cxnLst/>
          <a:rect l="0" t="0" r="0" b="0"/>
          <a:pathLst>
            <a:path>
              <a:moveTo>
                <a:pt x="3900416" y="3476895"/>
              </a:moveTo>
              <a:arcTo wR="2169367" hR="2169367" stAng="2223909" swAng="635218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1DE58-280E-4BA1-83B6-E22DD7F9A8D2}">
      <dsp:nvSpPr>
        <dsp:cNvPr id="0" name=""/>
        <dsp:cNvSpPr/>
      </dsp:nvSpPr>
      <dsp:spPr>
        <a:xfrm>
          <a:off x="1764362" y="1365737"/>
          <a:ext cx="3936612" cy="2558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977900">
            <a:lnSpc>
              <a:spcPct val="90000"/>
            </a:lnSpc>
            <a:spcBef>
              <a:spcPct val="0"/>
            </a:spcBef>
            <a:spcAft>
              <a:spcPct val="35000"/>
            </a:spcAft>
            <a:buNone/>
          </a:pPr>
          <a:r>
            <a:rPr lang="en-US" sz="2200" b="1" u="sng" kern="1200" dirty="0"/>
            <a:t>Traditional: Many Genes Changed</a:t>
          </a:r>
          <a:endParaRPr lang="en-US" sz="2200" kern="1200" dirty="0"/>
        </a:p>
        <a:p>
          <a:pPr marL="228600" lvl="1" indent="-228600" algn="ctr" defTabSz="1066800">
            <a:lnSpc>
              <a:spcPct val="90000"/>
            </a:lnSpc>
            <a:spcBef>
              <a:spcPct val="0"/>
            </a:spcBef>
            <a:spcAft>
              <a:spcPct val="15000"/>
            </a:spcAft>
            <a:buChar char="•"/>
          </a:pPr>
          <a:r>
            <a:rPr lang="en-US" sz="2400" b="0" u="none" kern="1200" dirty="0"/>
            <a:t>Simple Selection</a:t>
          </a:r>
        </a:p>
        <a:p>
          <a:pPr marL="228600" lvl="1" indent="-228600" algn="ctr" defTabSz="1066800">
            <a:lnSpc>
              <a:spcPct val="90000"/>
            </a:lnSpc>
            <a:spcBef>
              <a:spcPct val="0"/>
            </a:spcBef>
            <a:spcAft>
              <a:spcPct val="15000"/>
            </a:spcAft>
            <a:buChar char="•"/>
          </a:pPr>
          <a:r>
            <a:rPr lang="en-US" sz="2400" b="0" u="none" kern="1200" dirty="0"/>
            <a:t>Selective Breeding</a:t>
          </a:r>
        </a:p>
        <a:p>
          <a:pPr marL="228600" lvl="1" indent="-228600" algn="ctr" defTabSz="1066800">
            <a:lnSpc>
              <a:spcPct val="90000"/>
            </a:lnSpc>
            <a:spcBef>
              <a:spcPct val="0"/>
            </a:spcBef>
            <a:spcAft>
              <a:spcPct val="15000"/>
            </a:spcAft>
            <a:buChar char="•"/>
          </a:pPr>
          <a:r>
            <a:rPr lang="en-US" sz="2400" b="0" u="none" kern="1200" dirty="0"/>
            <a:t>Interspecies Crosses</a:t>
          </a:r>
        </a:p>
        <a:p>
          <a:pPr marL="228600" lvl="1" indent="-228600" algn="ctr" defTabSz="1066800">
            <a:lnSpc>
              <a:spcPct val="90000"/>
            </a:lnSpc>
            <a:spcBef>
              <a:spcPct val="0"/>
            </a:spcBef>
            <a:spcAft>
              <a:spcPct val="15000"/>
            </a:spcAft>
            <a:buChar char="•"/>
          </a:pPr>
          <a:r>
            <a:rPr lang="en-US" sz="2400" b="0" u="none" kern="1200" dirty="0"/>
            <a:t>Mutagenesis</a:t>
          </a:r>
        </a:p>
        <a:p>
          <a:pPr marL="228600" lvl="1" indent="-228600" algn="l" defTabSz="1066800">
            <a:lnSpc>
              <a:spcPct val="90000"/>
            </a:lnSpc>
            <a:spcBef>
              <a:spcPct val="0"/>
            </a:spcBef>
            <a:spcAft>
              <a:spcPct val="15000"/>
            </a:spcAft>
            <a:buChar char="•"/>
          </a:pPr>
          <a:endParaRPr lang="en-US" sz="1700" kern="1200" dirty="0"/>
        </a:p>
      </dsp:txBody>
      <dsp:txXfrm>
        <a:off x="1889272" y="1490647"/>
        <a:ext cx="3686792" cy="2308977"/>
      </dsp:txXfrm>
    </dsp:sp>
    <dsp:sp modelId="{6A98A887-015E-4EF4-A583-0CE1BDCFEB16}">
      <dsp:nvSpPr>
        <dsp:cNvPr id="0" name=""/>
        <dsp:cNvSpPr/>
      </dsp:nvSpPr>
      <dsp:spPr>
        <a:xfrm>
          <a:off x="3732668" y="475768"/>
          <a:ext cx="4338735" cy="4338735"/>
        </a:xfrm>
        <a:custGeom>
          <a:avLst/>
          <a:gdLst/>
          <a:ahLst/>
          <a:cxnLst/>
          <a:rect l="0" t="0" r="0" b="0"/>
          <a:pathLst>
            <a:path>
              <a:moveTo>
                <a:pt x="438319" y="861840"/>
              </a:moveTo>
              <a:arcTo wR="2169367" hR="2169367" stAng="13023909" swAng="635218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B6E6FAE-DC00-4D0C-9B86-57360D2D6D57}">
      <dsp:nvSpPr>
        <dsp:cNvPr id="0" name=""/>
        <dsp:cNvSpPr/>
      </dsp:nvSpPr>
      <dsp:spPr>
        <a:xfrm>
          <a:off x="6103098" y="1365737"/>
          <a:ext cx="3936612" cy="2558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u="sng" kern="1200" dirty="0"/>
            <a:t>Genetic Engineering: One Gene Changed</a:t>
          </a:r>
        </a:p>
        <a:p>
          <a:pPr marL="228600" lvl="1" indent="-228600" algn="ctr" defTabSz="1066800">
            <a:lnSpc>
              <a:spcPct val="90000"/>
            </a:lnSpc>
            <a:spcBef>
              <a:spcPct val="0"/>
            </a:spcBef>
            <a:spcAft>
              <a:spcPct val="15000"/>
            </a:spcAft>
            <a:buChar char="•"/>
          </a:pPr>
          <a:r>
            <a:rPr lang="en-US" sz="2400" b="0" u="none" kern="1200" dirty="0"/>
            <a:t>Transgenesis</a:t>
          </a:r>
        </a:p>
        <a:p>
          <a:pPr marL="228600" lvl="1" indent="-228600" algn="ctr" defTabSz="1066800">
            <a:lnSpc>
              <a:spcPct val="90000"/>
            </a:lnSpc>
            <a:spcBef>
              <a:spcPct val="0"/>
            </a:spcBef>
            <a:spcAft>
              <a:spcPct val="15000"/>
            </a:spcAft>
            <a:buChar char="•"/>
          </a:pPr>
          <a:r>
            <a:rPr lang="en-US" sz="2400" b="0" u="none" kern="1200" dirty="0"/>
            <a:t>Genome Editing</a:t>
          </a:r>
        </a:p>
      </dsp:txBody>
      <dsp:txXfrm>
        <a:off x="6228008" y="1490647"/>
        <a:ext cx="3686792" cy="2308977"/>
      </dsp:txXfrm>
    </dsp:sp>
    <dsp:sp modelId="{A993B38F-1E6E-4FC1-8F56-D569C2697B8F}">
      <dsp:nvSpPr>
        <dsp:cNvPr id="0" name=""/>
        <dsp:cNvSpPr/>
      </dsp:nvSpPr>
      <dsp:spPr>
        <a:xfrm>
          <a:off x="3732668" y="475768"/>
          <a:ext cx="4338735" cy="4338735"/>
        </a:xfrm>
        <a:custGeom>
          <a:avLst/>
          <a:gdLst/>
          <a:ahLst/>
          <a:cxnLst/>
          <a:rect l="0" t="0" r="0" b="0"/>
          <a:pathLst>
            <a:path>
              <a:moveTo>
                <a:pt x="3900416" y="3476895"/>
              </a:moveTo>
              <a:arcTo wR="2169367" hR="2169367" stAng="2223909" swAng="635218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4C5159-8710-496B-B2EB-3E099CDDDB2B}">
      <dsp:nvSpPr>
        <dsp:cNvPr id="0" name=""/>
        <dsp:cNvSpPr/>
      </dsp:nvSpPr>
      <dsp:spPr>
        <a:xfrm rot="2561529">
          <a:off x="2628352" y="3783760"/>
          <a:ext cx="830625" cy="58183"/>
        </a:xfrm>
        <a:custGeom>
          <a:avLst/>
          <a:gdLst/>
          <a:ahLst/>
          <a:cxnLst/>
          <a:rect l="0" t="0" r="0" b="0"/>
          <a:pathLst>
            <a:path>
              <a:moveTo>
                <a:pt x="0" y="29091"/>
              </a:moveTo>
              <a:lnTo>
                <a:pt x="830625" y="290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255F06-F773-47EE-BC0F-242916A3B4A4}">
      <dsp:nvSpPr>
        <dsp:cNvPr id="0" name=""/>
        <dsp:cNvSpPr/>
      </dsp:nvSpPr>
      <dsp:spPr>
        <a:xfrm>
          <a:off x="2738407" y="2653842"/>
          <a:ext cx="1060348" cy="58183"/>
        </a:xfrm>
        <a:custGeom>
          <a:avLst/>
          <a:gdLst/>
          <a:ahLst/>
          <a:cxnLst/>
          <a:rect l="0" t="0" r="0" b="0"/>
          <a:pathLst>
            <a:path>
              <a:moveTo>
                <a:pt x="0" y="29091"/>
              </a:moveTo>
              <a:lnTo>
                <a:pt x="1060348" y="290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92FEF8-C70E-4780-A69C-AE23257EED33}">
      <dsp:nvSpPr>
        <dsp:cNvPr id="0" name=""/>
        <dsp:cNvSpPr/>
      </dsp:nvSpPr>
      <dsp:spPr>
        <a:xfrm rot="19234620">
          <a:off x="2615557" y="1554999"/>
          <a:ext cx="1079897" cy="58183"/>
        </a:xfrm>
        <a:custGeom>
          <a:avLst/>
          <a:gdLst/>
          <a:ahLst/>
          <a:cxnLst/>
          <a:rect l="0" t="0" r="0" b="0"/>
          <a:pathLst>
            <a:path>
              <a:moveTo>
                <a:pt x="0" y="29091"/>
              </a:moveTo>
              <a:lnTo>
                <a:pt x="1079897" y="290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75C07D-0346-472D-BBD3-5D4BB0FDAF14}">
      <dsp:nvSpPr>
        <dsp:cNvPr id="0" name=""/>
        <dsp:cNvSpPr/>
      </dsp:nvSpPr>
      <dsp:spPr>
        <a:xfrm>
          <a:off x="505191" y="1369277"/>
          <a:ext cx="2627312" cy="2627312"/>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4E4290-2BE4-4847-9737-4C3A57E4F453}">
      <dsp:nvSpPr>
        <dsp:cNvPr id="0" name=""/>
        <dsp:cNvSpPr/>
      </dsp:nvSpPr>
      <dsp:spPr>
        <a:xfrm>
          <a:off x="3340272" y="0"/>
          <a:ext cx="1695217" cy="147078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Who is involved?</a:t>
          </a:r>
        </a:p>
      </dsp:txBody>
      <dsp:txXfrm>
        <a:off x="3588531" y="215392"/>
        <a:ext cx="1198699" cy="1040005"/>
      </dsp:txXfrm>
    </dsp:sp>
    <dsp:sp modelId="{A9B9AD47-325B-40D4-8902-26FC7CB4086B}">
      <dsp:nvSpPr>
        <dsp:cNvPr id="0" name=""/>
        <dsp:cNvSpPr/>
      </dsp:nvSpPr>
      <dsp:spPr>
        <a:xfrm>
          <a:off x="4902033" y="0"/>
          <a:ext cx="2542825" cy="1470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List Donor</a:t>
          </a:r>
        </a:p>
        <a:p>
          <a:pPr marL="228600" lvl="1" indent="-228600" algn="l" defTabSz="1022350">
            <a:lnSpc>
              <a:spcPct val="90000"/>
            </a:lnSpc>
            <a:spcBef>
              <a:spcPct val="0"/>
            </a:spcBef>
            <a:spcAft>
              <a:spcPct val="15000"/>
            </a:spcAft>
            <a:buChar char="•"/>
          </a:pPr>
          <a:r>
            <a:rPr lang="en-US" sz="2300" kern="1200" dirty="0"/>
            <a:t>List Recipient</a:t>
          </a:r>
        </a:p>
        <a:p>
          <a:pPr marL="228600" lvl="1" indent="-228600" algn="l" defTabSz="1022350">
            <a:lnSpc>
              <a:spcPct val="90000"/>
            </a:lnSpc>
            <a:spcBef>
              <a:spcPct val="0"/>
            </a:spcBef>
            <a:spcAft>
              <a:spcPct val="15000"/>
            </a:spcAft>
            <a:buChar char="•"/>
          </a:pPr>
          <a:r>
            <a:rPr lang="en-US" sz="2300" kern="1200" dirty="0"/>
            <a:t>How different are they? </a:t>
          </a:r>
        </a:p>
      </dsp:txBody>
      <dsp:txXfrm>
        <a:off x="4902033" y="0"/>
        <a:ext cx="2542825" cy="1470789"/>
      </dsp:txXfrm>
    </dsp:sp>
    <dsp:sp modelId="{D45FE24F-5897-49AF-9524-687C9358996C}">
      <dsp:nvSpPr>
        <dsp:cNvPr id="0" name=""/>
        <dsp:cNvSpPr/>
      </dsp:nvSpPr>
      <dsp:spPr>
        <a:xfrm>
          <a:off x="3798755" y="1947539"/>
          <a:ext cx="1470789" cy="147078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Problem being solved? </a:t>
          </a:r>
        </a:p>
      </dsp:txBody>
      <dsp:txXfrm>
        <a:off x="4014147" y="2162931"/>
        <a:ext cx="1040005" cy="1040005"/>
      </dsp:txXfrm>
    </dsp:sp>
    <dsp:sp modelId="{F7BD9C34-223F-4ED7-B479-5E9A907DC981}">
      <dsp:nvSpPr>
        <dsp:cNvPr id="0" name=""/>
        <dsp:cNvSpPr/>
      </dsp:nvSpPr>
      <dsp:spPr>
        <a:xfrm>
          <a:off x="5416624" y="1947539"/>
          <a:ext cx="2206184" cy="1470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Describe </a:t>
          </a:r>
        </a:p>
        <a:p>
          <a:pPr marL="228600" lvl="1" indent="-228600" algn="l" defTabSz="1022350">
            <a:lnSpc>
              <a:spcPct val="90000"/>
            </a:lnSpc>
            <a:spcBef>
              <a:spcPct val="0"/>
            </a:spcBef>
            <a:spcAft>
              <a:spcPct val="15000"/>
            </a:spcAft>
            <a:buChar char="•"/>
          </a:pPr>
          <a:r>
            <a:rPr lang="en-US" sz="2300" kern="1200" dirty="0"/>
            <a:t>Ex: pest resistance, medicinal… </a:t>
          </a:r>
        </a:p>
      </dsp:txBody>
      <dsp:txXfrm>
        <a:off x="5416624" y="1947539"/>
        <a:ext cx="2206184" cy="1470789"/>
      </dsp:txXfrm>
    </dsp:sp>
    <dsp:sp modelId="{9BCE9B04-9D98-482D-906A-3AC4CD12C158}">
      <dsp:nvSpPr>
        <dsp:cNvPr id="0" name=""/>
        <dsp:cNvSpPr/>
      </dsp:nvSpPr>
      <dsp:spPr>
        <a:xfrm>
          <a:off x="3140058" y="3840707"/>
          <a:ext cx="1576387" cy="15763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How can this help the world? </a:t>
          </a:r>
        </a:p>
      </dsp:txBody>
      <dsp:txXfrm>
        <a:off x="3370915" y="4071564"/>
        <a:ext cx="1114673" cy="1114673"/>
      </dsp:txXfrm>
    </dsp:sp>
    <dsp:sp modelId="{9077BEFF-F8B7-4512-858B-CAB169C592F0}">
      <dsp:nvSpPr>
        <dsp:cNvPr id="0" name=""/>
        <dsp:cNvSpPr/>
      </dsp:nvSpPr>
      <dsp:spPr>
        <a:xfrm>
          <a:off x="4874084" y="3840707"/>
          <a:ext cx="2364581" cy="1576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What impact does this have on our existence?</a:t>
          </a:r>
        </a:p>
        <a:p>
          <a:pPr marL="228600" lvl="1" indent="-228600" algn="l" defTabSz="1022350">
            <a:lnSpc>
              <a:spcPct val="90000"/>
            </a:lnSpc>
            <a:spcBef>
              <a:spcPct val="0"/>
            </a:spcBef>
            <a:spcAft>
              <a:spcPct val="15000"/>
            </a:spcAft>
            <a:buChar char="•"/>
          </a:pPr>
          <a:endParaRPr lang="en-US" sz="2300" kern="1200"/>
        </a:p>
      </dsp:txBody>
      <dsp:txXfrm>
        <a:off x="4874084" y="3840707"/>
        <a:ext cx="2364581" cy="1576387"/>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362E26-92E4-EF48-BF19-17061C4687C2}" type="datetimeFigureOut">
              <a:rPr lang="en-US" smtClean="0"/>
              <a:t>6/5/2023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16F8B-624F-BF46-949A-241F612F3FFA}" type="slidenum">
              <a:rPr lang="en-US" smtClean="0"/>
              <a:t>‹#›</a:t>
            </a:fld>
            <a:endParaRPr lang="en-US"/>
          </a:p>
        </p:txBody>
      </p:sp>
    </p:spTree>
    <p:extLst>
      <p:ext uri="{BB962C8B-B14F-4D97-AF65-F5344CB8AC3E}">
        <p14:creationId xmlns:p14="http://schemas.microsoft.com/office/powerpoint/2010/main" val="5363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a:t>
            </a:r>
            <a:r>
              <a:rPr lang="en-US" baseline="0" dirty="0"/>
              <a:t> people don’t really even know what GMO stands for yet, they have very strongly help opinions. </a:t>
            </a:r>
          </a:p>
          <a:p>
            <a:r>
              <a:rPr lang="en-US" baseline="0" dirty="0"/>
              <a:t>Why is that?  They have been shaped by the ideas and images they have seen in the media overall.  </a:t>
            </a:r>
            <a:endParaRPr lang="en-US" dirty="0"/>
          </a:p>
        </p:txBody>
      </p:sp>
      <p:sp>
        <p:nvSpPr>
          <p:cNvPr id="4" name="Slide Number Placeholder 3"/>
          <p:cNvSpPr>
            <a:spLocks noGrp="1"/>
          </p:cNvSpPr>
          <p:nvPr>
            <p:ph type="sldNum" sz="quarter" idx="10"/>
          </p:nvPr>
        </p:nvSpPr>
        <p:spPr/>
        <p:txBody>
          <a:bodyPr/>
          <a:lstStyle/>
          <a:p>
            <a:fld id="{A6D16F8B-624F-BF46-949A-241F612F3FFA}" type="slidenum">
              <a:rPr lang="en-US" smtClean="0"/>
              <a:t>2</a:t>
            </a:fld>
            <a:endParaRPr lang="en-US"/>
          </a:p>
        </p:txBody>
      </p:sp>
    </p:spTree>
    <p:extLst>
      <p:ext uri="{BB962C8B-B14F-4D97-AF65-F5344CB8AC3E}">
        <p14:creationId xmlns:p14="http://schemas.microsoft.com/office/powerpoint/2010/main" val="3775937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is specifically the number of genes</a:t>
            </a:r>
            <a:r>
              <a:rPr lang="en-US" baseline="0" dirty="0"/>
              <a:t> that are changed at once.  </a:t>
            </a:r>
          </a:p>
          <a:p>
            <a:r>
              <a:rPr lang="en-US" baseline="0" dirty="0"/>
              <a:t>Traditional techniques have the potential to change thousands or hundreds of thousands of genes at once.  With this type of breading you cannot choose to target one specific gene without possibly effecting many others.  This of it as one good but thousands of possible </a:t>
            </a:r>
            <a:r>
              <a:rPr lang="en-US" baseline="0" dirty="0" err="1"/>
              <a:t>bads</a:t>
            </a:r>
            <a:r>
              <a:rPr lang="en-US" baseline="0" dirty="0"/>
              <a:t> too….  This process can take a long time, with many many crosses before the desirable combination of traits occurs, if ever at all! </a:t>
            </a:r>
          </a:p>
          <a:p>
            <a:r>
              <a:rPr lang="en-US" baseline="0" dirty="0"/>
              <a:t>Genetic Engineering uses technology to specifically isolate one gene or one small set of genes to confer the a single desirable trait.   Since only one gene is altered or inserted you don’t have to worry about any additional changes to the rest of the genome.   </a:t>
            </a:r>
            <a:endParaRPr lang="en-US" dirty="0"/>
          </a:p>
        </p:txBody>
      </p:sp>
      <p:sp>
        <p:nvSpPr>
          <p:cNvPr id="4" name="Slide Number Placeholder 3"/>
          <p:cNvSpPr>
            <a:spLocks noGrp="1"/>
          </p:cNvSpPr>
          <p:nvPr>
            <p:ph type="sldNum" sz="quarter" idx="10"/>
          </p:nvPr>
        </p:nvSpPr>
        <p:spPr/>
        <p:txBody>
          <a:bodyPr/>
          <a:lstStyle/>
          <a:p>
            <a:fld id="{A6D16F8B-624F-BF46-949A-241F612F3FFA}" type="slidenum">
              <a:rPr lang="en-US" smtClean="0"/>
              <a:t>15</a:t>
            </a:fld>
            <a:endParaRPr lang="en-US"/>
          </a:p>
        </p:txBody>
      </p:sp>
    </p:spTree>
    <p:extLst>
      <p:ext uri="{BB962C8B-B14F-4D97-AF65-F5344CB8AC3E}">
        <p14:creationId xmlns:p14="http://schemas.microsoft.com/office/powerpoint/2010/main" val="1005223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is specifically the number of genes</a:t>
            </a:r>
            <a:r>
              <a:rPr lang="en-US" baseline="0" dirty="0"/>
              <a:t> that are changed at once.  </a:t>
            </a:r>
          </a:p>
          <a:p>
            <a:r>
              <a:rPr lang="en-US" baseline="0" dirty="0"/>
              <a:t>Traditional techniques have the potential to change thousands or hundreds of thousands of genes at once.  With this type of breading you cannot choose to target one specific gene without possibly effecting many others.  This of it as one good but thousands of possible </a:t>
            </a:r>
            <a:r>
              <a:rPr lang="en-US" baseline="0" dirty="0" err="1"/>
              <a:t>bads</a:t>
            </a:r>
            <a:r>
              <a:rPr lang="en-US" baseline="0" dirty="0"/>
              <a:t> too….  This process can take a long time, with many many crosses before the desirable combination of traits occurs, if ever at all! </a:t>
            </a:r>
          </a:p>
          <a:p>
            <a:r>
              <a:rPr lang="en-US" baseline="0" dirty="0"/>
              <a:t>Genetic Engineering uses technology to specifically isolate one gene or one small set of genes to confer the a single desirable trait.   Since only one gene is altered or inserted you don’t have to worry about any additional changes to the rest of the genome.   </a:t>
            </a:r>
            <a:endParaRPr lang="en-US" dirty="0"/>
          </a:p>
        </p:txBody>
      </p:sp>
      <p:sp>
        <p:nvSpPr>
          <p:cNvPr id="4" name="Slide Number Placeholder 3"/>
          <p:cNvSpPr>
            <a:spLocks noGrp="1"/>
          </p:cNvSpPr>
          <p:nvPr>
            <p:ph type="sldNum" sz="quarter" idx="10"/>
          </p:nvPr>
        </p:nvSpPr>
        <p:spPr/>
        <p:txBody>
          <a:bodyPr/>
          <a:lstStyle/>
          <a:p>
            <a:fld id="{A6D16F8B-624F-BF46-949A-241F612F3FFA}" type="slidenum">
              <a:rPr lang="en-US" smtClean="0"/>
              <a:t>16</a:t>
            </a:fld>
            <a:endParaRPr lang="en-US"/>
          </a:p>
        </p:txBody>
      </p:sp>
    </p:spTree>
    <p:extLst>
      <p:ext uri="{BB962C8B-B14F-4D97-AF65-F5344CB8AC3E}">
        <p14:creationId xmlns:p14="http://schemas.microsoft.com/office/powerpoint/2010/main" val="948949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a:t>
            </a:r>
            <a:r>
              <a:rPr lang="en-US" baseline="0" dirty="0"/>
              <a:t> the One Vs Many rule of thumb.  </a:t>
            </a:r>
          </a:p>
          <a:p>
            <a:endParaRPr lang="en-US" dirty="0"/>
          </a:p>
        </p:txBody>
      </p:sp>
      <p:sp>
        <p:nvSpPr>
          <p:cNvPr id="4" name="Slide Number Placeholder 3"/>
          <p:cNvSpPr>
            <a:spLocks noGrp="1"/>
          </p:cNvSpPr>
          <p:nvPr>
            <p:ph type="sldNum" sz="quarter" idx="10"/>
          </p:nvPr>
        </p:nvSpPr>
        <p:spPr/>
        <p:txBody>
          <a:bodyPr/>
          <a:lstStyle/>
          <a:p>
            <a:fld id="{A6D16F8B-624F-BF46-949A-241F612F3FFA}" type="slidenum">
              <a:rPr lang="en-US" smtClean="0"/>
              <a:t>17</a:t>
            </a:fld>
            <a:endParaRPr lang="en-US"/>
          </a:p>
        </p:txBody>
      </p:sp>
    </p:spTree>
    <p:extLst>
      <p:ext uri="{BB962C8B-B14F-4D97-AF65-F5344CB8AC3E}">
        <p14:creationId xmlns:p14="http://schemas.microsoft.com/office/powerpoint/2010/main" val="63595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a card to each individual.  Make sure that you have provided pairs to all the cards. </a:t>
            </a:r>
          </a:p>
          <a:p>
            <a:r>
              <a:rPr lang="en-US" dirty="0"/>
              <a:t>Arrange students in your preferred mode, just make sure it involved movement!  </a:t>
            </a:r>
          </a:p>
          <a:p>
            <a:r>
              <a:rPr lang="en-US" dirty="0"/>
              <a:t>Option 1: Could be donor sitting and</a:t>
            </a:r>
            <a:r>
              <a:rPr lang="en-US" baseline="0" dirty="0"/>
              <a:t> recipients standings and recipients move from table to table, rotating every 30-60 seconds.</a:t>
            </a:r>
          </a:p>
          <a:p>
            <a:r>
              <a:rPr lang="en-US" baseline="0" dirty="0"/>
              <a:t>Option 2:Could do an inside outside circle donors in one circle, recipients in the other, rotating every 30-60 seconds. ….</a:t>
            </a:r>
          </a:p>
          <a:p>
            <a:r>
              <a:rPr lang="en-US" baseline="0" dirty="0"/>
              <a:t>Option 3: Could do a “stand up, pair up”…..  Have students mill around the room until their find their match </a:t>
            </a:r>
            <a:endParaRPr lang="en-US" dirty="0"/>
          </a:p>
        </p:txBody>
      </p:sp>
      <p:sp>
        <p:nvSpPr>
          <p:cNvPr id="4" name="Slide Number Placeholder 3"/>
          <p:cNvSpPr>
            <a:spLocks noGrp="1"/>
          </p:cNvSpPr>
          <p:nvPr>
            <p:ph type="sldNum" sz="quarter" idx="10"/>
          </p:nvPr>
        </p:nvSpPr>
        <p:spPr/>
        <p:txBody>
          <a:bodyPr/>
          <a:lstStyle/>
          <a:p>
            <a:fld id="{A6D16F8B-624F-BF46-949A-241F612F3FFA}" type="slidenum">
              <a:rPr lang="en-US" smtClean="0"/>
              <a:t>19</a:t>
            </a:fld>
            <a:endParaRPr lang="en-US"/>
          </a:p>
        </p:txBody>
      </p:sp>
    </p:spTree>
    <p:extLst>
      <p:ext uri="{BB962C8B-B14F-4D97-AF65-F5344CB8AC3E}">
        <p14:creationId xmlns:p14="http://schemas.microsoft.com/office/powerpoint/2010/main" val="2758158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fill out</a:t>
            </a:r>
            <a:r>
              <a:rPr lang="en-US" baseline="0" dirty="0"/>
              <a:t> their reflections on a large piece of sticky paper or a white board.  </a:t>
            </a:r>
          </a:p>
          <a:p>
            <a:r>
              <a:rPr lang="en-US" baseline="0" dirty="0"/>
              <a:t>Set up all the reflections for the students to see the pairs OR have students share out their reflections for the entire group.  </a:t>
            </a:r>
          </a:p>
          <a:p>
            <a:r>
              <a:rPr lang="en-US" baseline="0" dirty="0"/>
              <a:t>Once all groups have shared or you have gone through a gallery walk,  ask students if you have all the data yet? </a:t>
            </a:r>
          </a:p>
          <a:p>
            <a:r>
              <a:rPr lang="en-US" baseline="0" dirty="0"/>
              <a:t>The biggest question out there today is “ARE GMO’s SAFE?” </a:t>
            </a:r>
          </a:p>
          <a:p>
            <a:endParaRPr lang="en-US" dirty="0"/>
          </a:p>
        </p:txBody>
      </p:sp>
      <p:sp>
        <p:nvSpPr>
          <p:cNvPr id="4" name="Slide Number Placeholder 3"/>
          <p:cNvSpPr>
            <a:spLocks noGrp="1"/>
          </p:cNvSpPr>
          <p:nvPr>
            <p:ph type="sldNum" sz="quarter" idx="10"/>
          </p:nvPr>
        </p:nvSpPr>
        <p:spPr/>
        <p:txBody>
          <a:bodyPr/>
          <a:lstStyle/>
          <a:p>
            <a:fld id="{A6D16F8B-624F-BF46-949A-241F612F3FFA}" type="slidenum">
              <a:rPr lang="en-US" smtClean="0"/>
              <a:t>20</a:t>
            </a:fld>
            <a:endParaRPr lang="en-US"/>
          </a:p>
        </p:txBody>
      </p:sp>
    </p:spTree>
    <p:extLst>
      <p:ext uri="{BB962C8B-B14F-4D97-AF65-F5344CB8AC3E}">
        <p14:creationId xmlns:p14="http://schemas.microsoft.com/office/powerpoint/2010/main" val="3706336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how you might decide to make your poster to share with the class!</a:t>
            </a:r>
            <a:r>
              <a:rPr lang="en-US" baseline="0" dirty="0"/>
              <a:t> </a:t>
            </a:r>
            <a:endParaRPr lang="en-US" dirty="0"/>
          </a:p>
        </p:txBody>
      </p:sp>
      <p:sp>
        <p:nvSpPr>
          <p:cNvPr id="4" name="Slide Number Placeholder 3"/>
          <p:cNvSpPr>
            <a:spLocks noGrp="1"/>
          </p:cNvSpPr>
          <p:nvPr>
            <p:ph type="sldNum" sz="quarter" idx="10"/>
          </p:nvPr>
        </p:nvSpPr>
        <p:spPr/>
        <p:txBody>
          <a:bodyPr/>
          <a:lstStyle/>
          <a:p>
            <a:fld id="{A6D16F8B-624F-BF46-949A-241F612F3FFA}" type="slidenum">
              <a:rPr lang="en-US" smtClean="0"/>
              <a:t>22</a:t>
            </a:fld>
            <a:endParaRPr lang="en-US"/>
          </a:p>
        </p:txBody>
      </p:sp>
    </p:spTree>
    <p:extLst>
      <p:ext uri="{BB962C8B-B14F-4D97-AF65-F5344CB8AC3E}">
        <p14:creationId xmlns:p14="http://schemas.microsoft.com/office/powerpoint/2010/main" val="3292396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Scientists</a:t>
            </a:r>
            <a:r>
              <a:rPr lang="en-US" baseline="0" dirty="0"/>
              <a:t> are not going through the world and randomly creating transgenic organisms with whatever they can find.  The process is long, takes millions of dollars, and can be decades of work by countless individuals completing rigorous testing at every possible turn.  </a:t>
            </a:r>
            <a:endParaRPr lang="en-US" dirty="0"/>
          </a:p>
        </p:txBody>
      </p:sp>
      <p:sp>
        <p:nvSpPr>
          <p:cNvPr id="4" name="Slide Number Placeholder 3"/>
          <p:cNvSpPr>
            <a:spLocks noGrp="1"/>
          </p:cNvSpPr>
          <p:nvPr>
            <p:ph type="sldNum" sz="quarter" idx="10"/>
          </p:nvPr>
        </p:nvSpPr>
        <p:spPr/>
        <p:txBody>
          <a:bodyPr/>
          <a:lstStyle/>
          <a:p>
            <a:fld id="{A6D16F8B-624F-BF46-949A-241F612F3FFA}" type="slidenum">
              <a:rPr lang="en-US" smtClean="0"/>
              <a:t>23</a:t>
            </a:fld>
            <a:endParaRPr lang="en-US"/>
          </a:p>
        </p:txBody>
      </p:sp>
    </p:spTree>
    <p:extLst>
      <p:ext uri="{BB962C8B-B14F-4D97-AF65-F5344CB8AC3E}">
        <p14:creationId xmlns:p14="http://schemas.microsoft.com/office/powerpoint/2010/main" val="3056912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represents all of the transgenic crops that are present in the US!  </a:t>
            </a:r>
          </a:p>
          <a:p>
            <a:r>
              <a:rPr lang="en-US" dirty="0"/>
              <a:t>Is this smaller than you expected?  Do you see some missing? </a:t>
            </a:r>
          </a:p>
          <a:p>
            <a:r>
              <a:rPr lang="en-US" dirty="0"/>
              <a:t>All</a:t>
            </a:r>
            <a:r>
              <a:rPr lang="en-US" baseline="0" dirty="0"/>
              <a:t> of the medical uses have been omitted because they are screened under a much more rigorous standards by the FDA!  </a:t>
            </a:r>
          </a:p>
          <a:p>
            <a:r>
              <a:rPr lang="en-US" baseline="0" dirty="0"/>
              <a:t>All of the fiber </a:t>
            </a:r>
            <a:r>
              <a:rPr lang="en-US" baseline="0" dirty="0" err="1"/>
              <a:t>transgenics</a:t>
            </a:r>
            <a:r>
              <a:rPr lang="en-US" baseline="0" dirty="0"/>
              <a:t> are also excluded, like spider web goats milk, are used in industry and not food or crop production. </a:t>
            </a:r>
            <a:endParaRPr lang="en-US" dirty="0"/>
          </a:p>
        </p:txBody>
      </p:sp>
      <p:sp>
        <p:nvSpPr>
          <p:cNvPr id="4" name="Slide Number Placeholder 3"/>
          <p:cNvSpPr>
            <a:spLocks noGrp="1"/>
          </p:cNvSpPr>
          <p:nvPr>
            <p:ph type="sldNum" sz="quarter" idx="10"/>
          </p:nvPr>
        </p:nvSpPr>
        <p:spPr/>
        <p:txBody>
          <a:bodyPr/>
          <a:lstStyle/>
          <a:p>
            <a:fld id="{A6D16F8B-624F-BF46-949A-241F612F3FFA}" type="slidenum">
              <a:rPr lang="en-US" smtClean="0"/>
              <a:t>26</a:t>
            </a:fld>
            <a:endParaRPr lang="en-US"/>
          </a:p>
        </p:txBody>
      </p:sp>
    </p:spTree>
    <p:extLst>
      <p:ext uri="{BB962C8B-B14F-4D97-AF65-F5344CB8AC3E}">
        <p14:creationId xmlns:p14="http://schemas.microsoft.com/office/powerpoint/2010/main" val="4282155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Goes with GMO Discussion Student Sheet questions.  </a:t>
            </a:r>
          </a:p>
          <a:p>
            <a:r>
              <a:rPr lang="en-US" dirty="0"/>
              <a:t>Walk</a:t>
            </a:r>
            <a:r>
              <a:rPr lang="en-US" baseline="0" dirty="0"/>
              <a:t> students through the questions one at a time.  Make sure each step is complete before you move on to the next. </a:t>
            </a:r>
            <a:endParaRPr lang="en-US" dirty="0"/>
          </a:p>
        </p:txBody>
      </p:sp>
      <p:sp>
        <p:nvSpPr>
          <p:cNvPr id="4" name="Slide Number Placeholder 3"/>
          <p:cNvSpPr>
            <a:spLocks noGrp="1"/>
          </p:cNvSpPr>
          <p:nvPr>
            <p:ph type="sldNum" sz="quarter" idx="10"/>
          </p:nvPr>
        </p:nvSpPr>
        <p:spPr/>
        <p:txBody>
          <a:bodyPr/>
          <a:lstStyle/>
          <a:p>
            <a:fld id="{A6D16F8B-624F-BF46-949A-241F612F3FFA}" type="slidenum">
              <a:rPr lang="en-US" smtClean="0"/>
              <a:t>3</a:t>
            </a:fld>
            <a:endParaRPr lang="en-US"/>
          </a:p>
        </p:txBody>
      </p:sp>
    </p:spTree>
    <p:extLst>
      <p:ext uri="{BB962C8B-B14F-4D97-AF65-F5344CB8AC3E}">
        <p14:creationId xmlns:p14="http://schemas.microsoft.com/office/powerpoint/2010/main" val="3374456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approach might be</a:t>
            </a:r>
            <a:r>
              <a:rPr lang="en-US" baseline="0" dirty="0"/>
              <a:t> to look at each word in this important phrase.  </a:t>
            </a:r>
          </a:p>
          <a:p>
            <a:r>
              <a:rPr lang="en-US" baseline="0" dirty="0"/>
              <a:t>This will be our operational definition.  </a:t>
            </a:r>
          </a:p>
          <a:p>
            <a:endParaRPr lang="en-US" dirty="0"/>
          </a:p>
        </p:txBody>
      </p:sp>
      <p:sp>
        <p:nvSpPr>
          <p:cNvPr id="4" name="Slide Number Placeholder 3"/>
          <p:cNvSpPr>
            <a:spLocks noGrp="1"/>
          </p:cNvSpPr>
          <p:nvPr>
            <p:ph type="sldNum" sz="quarter" idx="10"/>
          </p:nvPr>
        </p:nvSpPr>
        <p:spPr/>
        <p:txBody>
          <a:bodyPr/>
          <a:lstStyle/>
          <a:p>
            <a:fld id="{A6D16F8B-624F-BF46-949A-241F612F3FFA}" type="slidenum">
              <a:rPr lang="en-US" smtClean="0"/>
              <a:t>4</a:t>
            </a:fld>
            <a:endParaRPr lang="en-US"/>
          </a:p>
        </p:txBody>
      </p:sp>
    </p:spTree>
    <p:extLst>
      <p:ext uri="{BB962C8B-B14F-4D97-AF65-F5344CB8AC3E}">
        <p14:creationId xmlns:p14="http://schemas.microsoft.com/office/powerpoint/2010/main" val="3069394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Operational Definitions help us be able to compare apples to apples not apples to oranges</a:t>
            </a:r>
            <a:r>
              <a:rPr lang="en-US" baseline="0" dirty="0"/>
              <a:t>.  Just as different people gather different information, like these blind men and the elephant, each is making different assumptions based on their limited amount of information. In order to really know what you are dealing with, you have to look at the full picture. </a:t>
            </a:r>
          </a:p>
          <a:p>
            <a:r>
              <a:rPr lang="en-US" baseline="0" dirty="0"/>
              <a:t> Making sure that everyone has a clear picture of the topic is vitally important to having constructive conversations. </a:t>
            </a:r>
          </a:p>
          <a:p>
            <a:r>
              <a:rPr lang="en-US" baseline="0" dirty="0"/>
              <a:t>Because GMO is such a polarizing term most scientists don’t even use the phrase since the vast amount of the public already has preconceived, and often incorrect definitions of the term. </a:t>
            </a:r>
            <a:endParaRPr lang="en-US" dirty="0"/>
          </a:p>
        </p:txBody>
      </p:sp>
      <p:sp>
        <p:nvSpPr>
          <p:cNvPr id="4" name="Slide Number Placeholder 3"/>
          <p:cNvSpPr>
            <a:spLocks noGrp="1"/>
          </p:cNvSpPr>
          <p:nvPr>
            <p:ph type="sldNum" sz="quarter" idx="10"/>
          </p:nvPr>
        </p:nvSpPr>
        <p:spPr/>
        <p:txBody>
          <a:bodyPr/>
          <a:lstStyle/>
          <a:p>
            <a:fld id="{A6D16F8B-624F-BF46-949A-241F612F3FFA}" type="slidenum">
              <a:rPr lang="en-US" smtClean="0"/>
              <a:t>5</a:t>
            </a:fld>
            <a:endParaRPr lang="en-US"/>
          </a:p>
        </p:txBody>
      </p:sp>
    </p:spTree>
    <p:extLst>
      <p:ext uri="{BB962C8B-B14F-4D97-AF65-F5344CB8AC3E}">
        <p14:creationId xmlns:p14="http://schemas.microsoft.com/office/powerpoint/2010/main" val="3313148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its hard to make sense of</a:t>
            </a:r>
            <a:r>
              <a:rPr lang="en-US" baseline="0" dirty="0"/>
              <a:t> different methods of breeding because their definitions seem so similar.  When you start to see the same words over and over again, it helps to try and organize them based on some simple differences. Let’s begin. </a:t>
            </a:r>
            <a:endParaRPr lang="en-US" dirty="0"/>
          </a:p>
        </p:txBody>
      </p:sp>
      <p:sp>
        <p:nvSpPr>
          <p:cNvPr id="4" name="Slide Number Placeholder 3"/>
          <p:cNvSpPr>
            <a:spLocks noGrp="1"/>
          </p:cNvSpPr>
          <p:nvPr>
            <p:ph type="sldNum" sz="quarter" idx="10"/>
          </p:nvPr>
        </p:nvSpPr>
        <p:spPr/>
        <p:txBody>
          <a:bodyPr/>
          <a:lstStyle/>
          <a:p>
            <a:fld id="{A6D16F8B-624F-BF46-949A-241F612F3FFA}" type="slidenum">
              <a:rPr lang="en-US" smtClean="0"/>
              <a:t>7</a:t>
            </a:fld>
            <a:endParaRPr lang="en-US"/>
          </a:p>
        </p:txBody>
      </p:sp>
    </p:spTree>
    <p:extLst>
      <p:ext uri="{BB962C8B-B14F-4D97-AF65-F5344CB8AC3E}">
        <p14:creationId xmlns:p14="http://schemas.microsoft.com/office/powerpoint/2010/main" val="1592035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use the information they have gathered to sort</a:t>
            </a:r>
            <a:r>
              <a:rPr lang="en-US" baseline="0" dirty="0"/>
              <a:t> the six techniques into the category of GMO or Non-GMO…. </a:t>
            </a:r>
          </a:p>
          <a:p>
            <a:r>
              <a:rPr lang="en-US" baseline="0" dirty="0"/>
              <a:t>There is really no right or wrong answer at this point, students should use the criteria in the definition to help group them. </a:t>
            </a:r>
          </a:p>
          <a:p>
            <a:r>
              <a:rPr lang="en-US" baseline="0" dirty="0"/>
              <a:t>Use leading questions such as “So how is DNA changed?”  or “Does it matter what changes the DNA?” to help guide students. </a:t>
            </a:r>
            <a:endParaRPr lang="en-US" dirty="0"/>
          </a:p>
        </p:txBody>
      </p:sp>
      <p:sp>
        <p:nvSpPr>
          <p:cNvPr id="4" name="Slide Number Placeholder 3"/>
          <p:cNvSpPr>
            <a:spLocks noGrp="1"/>
          </p:cNvSpPr>
          <p:nvPr>
            <p:ph type="sldNum" sz="quarter" idx="10"/>
          </p:nvPr>
        </p:nvSpPr>
        <p:spPr/>
        <p:txBody>
          <a:bodyPr/>
          <a:lstStyle/>
          <a:p>
            <a:fld id="{A6D16F8B-624F-BF46-949A-241F612F3FFA}" type="slidenum">
              <a:rPr lang="en-US" smtClean="0"/>
              <a:t>8</a:t>
            </a:fld>
            <a:endParaRPr lang="en-US"/>
          </a:p>
        </p:txBody>
      </p:sp>
    </p:spTree>
    <p:extLst>
      <p:ext uri="{BB962C8B-B14F-4D97-AF65-F5344CB8AC3E}">
        <p14:creationId xmlns:p14="http://schemas.microsoft.com/office/powerpoint/2010/main" val="461964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Pay close attention to the timeline… Where would you put each of these methods? </a:t>
            </a:r>
          </a:p>
          <a:p>
            <a:r>
              <a:rPr lang="en-US" dirty="0"/>
              <a:t>When</a:t>
            </a:r>
            <a:r>
              <a:rPr lang="en-US" baseline="0" dirty="0"/>
              <a:t> did we start the domestication of crops? </a:t>
            </a:r>
          </a:p>
          <a:p>
            <a:r>
              <a:rPr lang="en-US" baseline="0" dirty="0"/>
              <a:t>When did we start choosing the genes in our crops?</a:t>
            </a:r>
          </a:p>
        </p:txBody>
      </p:sp>
      <p:sp>
        <p:nvSpPr>
          <p:cNvPr id="4" name="Slide Number Placeholder 3"/>
          <p:cNvSpPr>
            <a:spLocks noGrp="1"/>
          </p:cNvSpPr>
          <p:nvPr>
            <p:ph type="sldNum" sz="quarter" idx="10"/>
          </p:nvPr>
        </p:nvSpPr>
        <p:spPr/>
        <p:txBody>
          <a:bodyPr/>
          <a:lstStyle/>
          <a:p>
            <a:fld id="{A6D16F8B-624F-BF46-949A-241F612F3FFA}" type="slidenum">
              <a:rPr lang="en-US" smtClean="0"/>
              <a:t>9</a:t>
            </a:fld>
            <a:endParaRPr lang="en-US"/>
          </a:p>
        </p:txBody>
      </p:sp>
    </p:spTree>
    <p:extLst>
      <p:ext uri="{BB962C8B-B14F-4D97-AF65-F5344CB8AC3E}">
        <p14:creationId xmlns:p14="http://schemas.microsoft.com/office/powerpoint/2010/main" val="3535853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your students move</a:t>
            </a:r>
            <a:r>
              <a:rPr lang="en-US" baseline="0" dirty="0"/>
              <a:t> around any of the card they feel should be moved into a new group.  </a:t>
            </a:r>
          </a:p>
          <a:p>
            <a:r>
              <a:rPr lang="en-US" baseline="0" dirty="0"/>
              <a:t>Ask them some more leading questions : “When we select plants to grow as crops how do we choose? What controls those traits?” </a:t>
            </a:r>
            <a:endParaRPr lang="en-US" dirty="0"/>
          </a:p>
        </p:txBody>
      </p:sp>
      <p:sp>
        <p:nvSpPr>
          <p:cNvPr id="4" name="Slide Number Placeholder 3"/>
          <p:cNvSpPr>
            <a:spLocks noGrp="1"/>
          </p:cNvSpPr>
          <p:nvPr>
            <p:ph type="sldNum" sz="quarter" idx="10"/>
          </p:nvPr>
        </p:nvSpPr>
        <p:spPr/>
        <p:txBody>
          <a:bodyPr/>
          <a:lstStyle/>
          <a:p>
            <a:fld id="{A6D16F8B-624F-BF46-949A-241F612F3FFA}" type="slidenum">
              <a:rPr lang="en-US" smtClean="0"/>
              <a:t>12</a:t>
            </a:fld>
            <a:endParaRPr lang="en-US"/>
          </a:p>
        </p:txBody>
      </p:sp>
    </p:spTree>
    <p:extLst>
      <p:ext uri="{BB962C8B-B14F-4D97-AF65-F5344CB8AC3E}">
        <p14:creationId xmlns:p14="http://schemas.microsoft.com/office/powerpoint/2010/main" val="2245378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Clearly some of these techniques have</a:t>
            </a:r>
            <a:r>
              <a:rPr lang="en-US" baseline="0" dirty="0"/>
              <a:t> been used long before we knew anything about DNA specifically.  </a:t>
            </a:r>
          </a:p>
          <a:p>
            <a:r>
              <a:rPr lang="en-US" baseline="0" dirty="0"/>
              <a:t>We didn’t find out about DNA structure until 1952 and it still took several years before we fully understood the importance of DNA to heredity. </a:t>
            </a:r>
          </a:p>
          <a:p>
            <a:r>
              <a:rPr lang="en-US" baseline="0" dirty="0"/>
              <a:t>Not all of these techniques require the same level of technology to achieve.  </a:t>
            </a:r>
            <a:endParaRPr lang="en-US" dirty="0"/>
          </a:p>
        </p:txBody>
      </p:sp>
      <p:sp>
        <p:nvSpPr>
          <p:cNvPr id="4" name="Slide Number Placeholder 3"/>
          <p:cNvSpPr>
            <a:spLocks noGrp="1"/>
          </p:cNvSpPr>
          <p:nvPr>
            <p:ph type="sldNum" sz="quarter" idx="10"/>
          </p:nvPr>
        </p:nvSpPr>
        <p:spPr/>
        <p:txBody>
          <a:bodyPr/>
          <a:lstStyle/>
          <a:p>
            <a:fld id="{A6D16F8B-624F-BF46-949A-241F612F3FFA}" type="slidenum">
              <a:rPr lang="en-US" smtClean="0"/>
              <a:t>13</a:t>
            </a:fld>
            <a:endParaRPr lang="en-US"/>
          </a:p>
        </p:txBody>
      </p:sp>
    </p:spTree>
    <p:extLst>
      <p:ext uri="{BB962C8B-B14F-4D97-AF65-F5344CB8AC3E}">
        <p14:creationId xmlns:p14="http://schemas.microsoft.com/office/powerpoint/2010/main" val="1676393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p:cNvSpPr>
            <a:spLocks noGrp="1"/>
          </p:cNvSpPr>
          <p:nvPr>
            <p:ph type="dt" sz="half" idx="10"/>
          </p:nvPr>
        </p:nvSpPr>
        <p:spPr/>
        <p:txBody>
          <a:bodyPr/>
          <a:lstStyle/>
          <a:p>
            <a:fld id="{A137D7B4-0A5A-594B-BF23-61864096AED7}" type="datetime1">
              <a:rPr lang="en-US" smtClean="0"/>
              <a:t>6/5/2023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US"/>
              <a:t>Fdg </a:t>
            </a:r>
          </a:p>
        </p:txBody>
      </p:sp>
      <p:sp>
        <p:nvSpPr>
          <p:cNvPr id="9" name="Slide Number Placeholder 8"/>
          <p:cNvSpPr>
            <a:spLocks noGrp="1"/>
          </p:cNvSpPr>
          <p:nvPr>
            <p:ph type="sldNum" sz="quarter" idx="12"/>
          </p:nvPr>
        </p:nvSpPr>
        <p:spPr/>
        <p:txBody>
          <a:bodyPr/>
          <a:lstStyle/>
          <a:p>
            <a:fld id="{BF913C96-2115-3F44-AAE1-249F34947E94}" type="slidenum">
              <a:rPr lang="en-US" smtClean="0"/>
              <a:t>‹#›</a:t>
            </a:fld>
            <a:endParaRPr lang="en-US"/>
          </a:p>
        </p:txBody>
      </p:sp>
    </p:spTree>
    <p:extLst>
      <p:ext uri="{BB962C8B-B14F-4D97-AF65-F5344CB8AC3E}">
        <p14:creationId xmlns:p14="http://schemas.microsoft.com/office/powerpoint/2010/main" val="1440064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BC0A6F-1AB0-6647-8E50-E905DE12F690}" type="datetime1">
              <a:rPr lang="en-US" smtClean="0"/>
              <a:t>6/5/2023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a:t>Fdg </a:t>
            </a:r>
          </a:p>
        </p:txBody>
      </p:sp>
      <p:sp>
        <p:nvSpPr>
          <p:cNvPr id="6" name="Slide Number Placeholder 5"/>
          <p:cNvSpPr>
            <a:spLocks noGrp="1"/>
          </p:cNvSpPr>
          <p:nvPr>
            <p:ph type="sldNum" sz="quarter" idx="12"/>
          </p:nvPr>
        </p:nvSpPr>
        <p:spPr/>
        <p:txBody>
          <a:bodyPr/>
          <a:lstStyle/>
          <a:p>
            <a:fld id="{BF913C96-2115-3F44-AAE1-249F34947E94}" type="slidenum">
              <a:rPr lang="en-US" smtClean="0"/>
              <a:t>‹#›</a:t>
            </a:fld>
            <a:endParaRPr lang="en-US"/>
          </a:p>
        </p:txBody>
      </p:sp>
    </p:spTree>
    <p:extLst>
      <p:ext uri="{BB962C8B-B14F-4D97-AF65-F5344CB8AC3E}">
        <p14:creationId xmlns:p14="http://schemas.microsoft.com/office/powerpoint/2010/main" val="1629953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9C3ED-EC3A-044A-A07F-E70EA6DFE119}" type="datetime1">
              <a:rPr lang="en-US" smtClean="0"/>
              <a:t>6/5/2023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a:t>Fdg </a:t>
            </a:r>
          </a:p>
        </p:txBody>
      </p:sp>
      <p:sp>
        <p:nvSpPr>
          <p:cNvPr id="6" name="Slide Number Placeholder 5"/>
          <p:cNvSpPr>
            <a:spLocks noGrp="1"/>
          </p:cNvSpPr>
          <p:nvPr>
            <p:ph type="sldNum" sz="quarter" idx="12"/>
          </p:nvPr>
        </p:nvSpPr>
        <p:spPr/>
        <p:txBody>
          <a:bodyPr/>
          <a:lstStyle/>
          <a:p>
            <a:fld id="{BF913C96-2115-3F44-AAE1-249F34947E94}" type="slidenum">
              <a:rPr lang="en-US" smtClean="0"/>
              <a:t>‹#›</a:t>
            </a:fld>
            <a:endParaRPr lang="en-US"/>
          </a:p>
        </p:txBody>
      </p:sp>
    </p:spTree>
    <p:extLst>
      <p:ext uri="{BB962C8B-B14F-4D97-AF65-F5344CB8AC3E}">
        <p14:creationId xmlns:p14="http://schemas.microsoft.com/office/powerpoint/2010/main" val="1327930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3440E28-9133-9841-89AE-CFA168DB9B91}" type="datetimeFigureOut">
              <a:rPr lang="en-US" smtClean="0"/>
              <a:t>6/5/2023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9D0F151-45A6-2B4C-B934-19AA3F992815}" type="slidenum">
              <a:rPr lang="en-US" smtClean="0"/>
              <a:t>‹#›</a:t>
            </a:fld>
            <a:endParaRPr lang="en-US"/>
          </a:p>
        </p:txBody>
      </p:sp>
    </p:spTree>
    <p:extLst>
      <p:ext uri="{BB962C8B-B14F-4D97-AF65-F5344CB8AC3E}">
        <p14:creationId xmlns:p14="http://schemas.microsoft.com/office/powerpoint/2010/main" val="893351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CB45F61-0BD9-EB45-936F-6041BED578B6}" type="datetime1">
              <a:rPr lang="en-US" smtClean="0"/>
              <a:t>6/5/2023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a:t>Fdg </a:t>
            </a:r>
          </a:p>
        </p:txBody>
      </p:sp>
      <p:sp>
        <p:nvSpPr>
          <p:cNvPr id="6" name="Slide Number Placeholder 5"/>
          <p:cNvSpPr>
            <a:spLocks noGrp="1"/>
          </p:cNvSpPr>
          <p:nvPr>
            <p:ph type="sldNum" sz="quarter" idx="12"/>
          </p:nvPr>
        </p:nvSpPr>
        <p:spPr/>
        <p:txBody>
          <a:bodyPr/>
          <a:lstStyle/>
          <a:p>
            <a:fld id="{BF913C96-2115-3F44-AAE1-249F34947E94}" type="slidenum">
              <a:rPr lang="en-US" smtClean="0"/>
              <a:t>‹#›</a:t>
            </a:fld>
            <a:endParaRPr lang="en-US"/>
          </a:p>
        </p:txBody>
      </p:sp>
    </p:spTree>
    <p:extLst>
      <p:ext uri="{BB962C8B-B14F-4D97-AF65-F5344CB8AC3E}">
        <p14:creationId xmlns:p14="http://schemas.microsoft.com/office/powerpoint/2010/main" val="1017232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922F5B-66FF-664F-99AE-8D90197266B1}" type="datetime1">
              <a:rPr lang="en-US" smtClean="0"/>
              <a:t>6/5/2023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a:t>Fdg </a:t>
            </a:r>
          </a:p>
        </p:txBody>
      </p:sp>
      <p:sp>
        <p:nvSpPr>
          <p:cNvPr id="6" name="Slide Number Placeholder 5"/>
          <p:cNvSpPr>
            <a:spLocks noGrp="1"/>
          </p:cNvSpPr>
          <p:nvPr>
            <p:ph type="sldNum" sz="quarter" idx="12"/>
          </p:nvPr>
        </p:nvSpPr>
        <p:spPr/>
        <p:txBody>
          <a:bodyPr/>
          <a:lstStyle/>
          <a:p>
            <a:fld id="{BF913C96-2115-3F44-AAE1-249F34947E94}" type="slidenum">
              <a:rPr lang="en-US" smtClean="0"/>
              <a:t>‹#›</a:t>
            </a:fld>
            <a:endParaRPr lang="en-US"/>
          </a:p>
        </p:txBody>
      </p:sp>
    </p:spTree>
    <p:extLst>
      <p:ext uri="{BB962C8B-B14F-4D97-AF65-F5344CB8AC3E}">
        <p14:creationId xmlns:p14="http://schemas.microsoft.com/office/powerpoint/2010/main" val="501952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660F46-E139-484D-90AE-4E94CE769738}" type="datetime1">
              <a:rPr lang="en-US" smtClean="0"/>
              <a:t>6/5/2023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Fdg </a:t>
            </a:r>
          </a:p>
        </p:txBody>
      </p:sp>
      <p:sp>
        <p:nvSpPr>
          <p:cNvPr id="7" name="Slide Number Placeholder 6"/>
          <p:cNvSpPr>
            <a:spLocks noGrp="1"/>
          </p:cNvSpPr>
          <p:nvPr>
            <p:ph type="sldNum" sz="quarter" idx="12"/>
          </p:nvPr>
        </p:nvSpPr>
        <p:spPr/>
        <p:txBody>
          <a:bodyPr/>
          <a:lstStyle/>
          <a:p>
            <a:fld id="{BF913C96-2115-3F44-AAE1-249F34947E94}" type="slidenum">
              <a:rPr lang="en-US" smtClean="0"/>
              <a:t>‹#›</a:t>
            </a:fld>
            <a:endParaRPr lang="en-US"/>
          </a:p>
        </p:txBody>
      </p:sp>
    </p:spTree>
    <p:extLst>
      <p:ext uri="{BB962C8B-B14F-4D97-AF65-F5344CB8AC3E}">
        <p14:creationId xmlns:p14="http://schemas.microsoft.com/office/powerpoint/2010/main" val="99598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A2717-057D-9E43-8D1A-25750CE55DAE}" type="datetime1">
              <a:rPr lang="en-US" smtClean="0"/>
              <a:t>6/5/2023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US"/>
              <a:t>Fdg </a:t>
            </a:r>
          </a:p>
        </p:txBody>
      </p:sp>
      <p:sp>
        <p:nvSpPr>
          <p:cNvPr id="9" name="Slide Number Placeholder 8"/>
          <p:cNvSpPr>
            <a:spLocks noGrp="1"/>
          </p:cNvSpPr>
          <p:nvPr>
            <p:ph type="sldNum" sz="quarter" idx="12"/>
          </p:nvPr>
        </p:nvSpPr>
        <p:spPr/>
        <p:txBody>
          <a:bodyPr/>
          <a:lstStyle/>
          <a:p>
            <a:fld id="{BF913C96-2115-3F44-AAE1-249F34947E94}" type="slidenum">
              <a:rPr lang="en-US" smtClean="0"/>
              <a:t>‹#›</a:t>
            </a:fld>
            <a:endParaRPr lang="en-US"/>
          </a:p>
        </p:txBody>
      </p:sp>
    </p:spTree>
    <p:extLst>
      <p:ext uri="{BB962C8B-B14F-4D97-AF65-F5344CB8AC3E}">
        <p14:creationId xmlns:p14="http://schemas.microsoft.com/office/powerpoint/2010/main" val="2050048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38427A-544C-7F4A-AD77-705DA6DC6F6A}" type="datetime1">
              <a:rPr lang="en-US" smtClean="0"/>
              <a:t>6/5/2023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US"/>
              <a:t>Fdg </a:t>
            </a:r>
          </a:p>
        </p:txBody>
      </p:sp>
      <p:sp>
        <p:nvSpPr>
          <p:cNvPr id="5" name="Slide Number Placeholder 4"/>
          <p:cNvSpPr>
            <a:spLocks noGrp="1"/>
          </p:cNvSpPr>
          <p:nvPr>
            <p:ph type="sldNum" sz="quarter" idx="12"/>
          </p:nvPr>
        </p:nvSpPr>
        <p:spPr/>
        <p:txBody>
          <a:bodyPr/>
          <a:lstStyle/>
          <a:p>
            <a:fld id="{BF913C96-2115-3F44-AAE1-249F34947E94}" type="slidenum">
              <a:rPr lang="en-US" smtClean="0"/>
              <a:t>‹#›</a:t>
            </a:fld>
            <a:endParaRPr lang="en-US"/>
          </a:p>
        </p:txBody>
      </p:sp>
    </p:spTree>
    <p:extLst>
      <p:ext uri="{BB962C8B-B14F-4D97-AF65-F5344CB8AC3E}">
        <p14:creationId xmlns:p14="http://schemas.microsoft.com/office/powerpoint/2010/main" val="929994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6A1F42-CB8E-5545-806A-D979B0DB604E}" type="datetime1">
              <a:rPr lang="en-US" smtClean="0"/>
              <a:t>6/5/2023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a:t>Fdg </a:t>
            </a:r>
          </a:p>
        </p:txBody>
      </p:sp>
      <p:sp>
        <p:nvSpPr>
          <p:cNvPr id="4" name="Slide Number Placeholder 3"/>
          <p:cNvSpPr>
            <a:spLocks noGrp="1"/>
          </p:cNvSpPr>
          <p:nvPr>
            <p:ph type="sldNum" sz="quarter" idx="12"/>
          </p:nvPr>
        </p:nvSpPr>
        <p:spPr/>
        <p:txBody>
          <a:bodyPr/>
          <a:lstStyle/>
          <a:p>
            <a:fld id="{BF913C96-2115-3F44-AAE1-249F34947E94}" type="slidenum">
              <a:rPr lang="en-US" smtClean="0"/>
              <a:t>‹#›</a:t>
            </a:fld>
            <a:endParaRPr lang="en-US"/>
          </a:p>
        </p:txBody>
      </p:sp>
    </p:spTree>
    <p:extLst>
      <p:ext uri="{BB962C8B-B14F-4D97-AF65-F5344CB8AC3E}">
        <p14:creationId xmlns:p14="http://schemas.microsoft.com/office/powerpoint/2010/main" val="1028267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A9551D-EAA2-ED4A-8D3B-DBB62A0928BE}" type="datetime1">
              <a:rPr lang="en-US" smtClean="0"/>
              <a:t>6/5/2023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Fdg </a:t>
            </a:r>
          </a:p>
        </p:txBody>
      </p:sp>
      <p:sp>
        <p:nvSpPr>
          <p:cNvPr id="7" name="Slide Number Placeholder 6"/>
          <p:cNvSpPr>
            <a:spLocks noGrp="1"/>
          </p:cNvSpPr>
          <p:nvPr>
            <p:ph type="sldNum" sz="quarter" idx="12"/>
          </p:nvPr>
        </p:nvSpPr>
        <p:spPr/>
        <p:txBody>
          <a:bodyPr/>
          <a:lstStyle/>
          <a:p>
            <a:fld id="{BF913C96-2115-3F44-AAE1-249F34947E94}" type="slidenum">
              <a:rPr lang="en-US" smtClean="0"/>
              <a:t>‹#›</a:t>
            </a:fld>
            <a:endParaRPr lang="en-US"/>
          </a:p>
        </p:txBody>
      </p:sp>
    </p:spTree>
    <p:extLst>
      <p:ext uri="{BB962C8B-B14F-4D97-AF65-F5344CB8AC3E}">
        <p14:creationId xmlns:p14="http://schemas.microsoft.com/office/powerpoint/2010/main" val="1293570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FB7488-AFCA-DA48-802A-07434379CAC2}" type="datetime1">
              <a:rPr lang="en-US" smtClean="0"/>
              <a:t>6/5/2023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Fdg </a:t>
            </a:r>
          </a:p>
        </p:txBody>
      </p:sp>
      <p:sp>
        <p:nvSpPr>
          <p:cNvPr id="7" name="Slide Number Placeholder 6"/>
          <p:cNvSpPr>
            <a:spLocks noGrp="1"/>
          </p:cNvSpPr>
          <p:nvPr>
            <p:ph type="sldNum" sz="quarter" idx="12"/>
          </p:nvPr>
        </p:nvSpPr>
        <p:spPr/>
        <p:txBody>
          <a:bodyPr/>
          <a:lstStyle/>
          <a:p>
            <a:fld id="{BF913C96-2115-3F44-AAE1-249F34947E94}" type="slidenum">
              <a:rPr lang="en-US" smtClean="0"/>
              <a:t>‹#›</a:t>
            </a:fld>
            <a:endParaRPr lang="en-US"/>
          </a:p>
        </p:txBody>
      </p:sp>
    </p:spTree>
    <p:extLst>
      <p:ext uri="{BB962C8B-B14F-4D97-AF65-F5344CB8AC3E}">
        <p14:creationId xmlns:p14="http://schemas.microsoft.com/office/powerpoint/2010/main" val="2056989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21360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37D7B4-0A5A-594B-BF23-61864096AED7}" type="datetime1">
              <a:rPr lang="en-US" smtClean="0"/>
              <a:t>6/5/2023</a:t>
            </a:fld>
            <a:endParaRPr lang="en-US"/>
          </a:p>
        </p:txBody>
      </p:sp>
      <p:sp>
        <p:nvSpPr>
          <p:cNvPr id="6" name="Slide Number Placeholder 5"/>
          <p:cNvSpPr>
            <a:spLocks noGrp="1"/>
          </p:cNvSpPr>
          <p:nvPr>
            <p:ph type="sldNum" sz="quarter" idx="4"/>
          </p:nvPr>
        </p:nvSpPr>
        <p:spPr>
          <a:xfrm>
            <a:off x="8610600" y="621360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913C96-2115-3F44-AAE1-249F34947E94}" type="slidenum">
              <a:rPr lang="en-US" smtClean="0"/>
              <a:t>‹#›</a:t>
            </a:fld>
            <a:endParaRPr lang="en-US"/>
          </a:p>
        </p:txBody>
      </p:sp>
      <p:grpSp>
        <p:nvGrpSpPr>
          <p:cNvPr id="26" name="Group 25"/>
          <p:cNvGrpSpPr/>
          <p:nvPr userDrawn="1"/>
        </p:nvGrpSpPr>
        <p:grpSpPr>
          <a:xfrm>
            <a:off x="-5774" y="5306518"/>
            <a:ext cx="12197774" cy="1580665"/>
            <a:chOff x="-5774" y="5334223"/>
            <a:chExt cx="12197774" cy="1552959"/>
          </a:xfrm>
        </p:grpSpPr>
        <p:cxnSp>
          <p:nvCxnSpPr>
            <p:cNvPr id="8" name="Straight Connector 7"/>
            <p:cNvCxnSpPr/>
            <p:nvPr/>
          </p:nvCxnSpPr>
          <p:spPr>
            <a:xfrm>
              <a:off x="6700345" y="6689772"/>
              <a:ext cx="5491655" cy="0"/>
            </a:xfrm>
            <a:prstGeom prst="line">
              <a:avLst/>
            </a:prstGeom>
            <a:ln w="57150">
              <a:solidFill>
                <a:srgbClr val="FFD05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774" y="6689772"/>
              <a:ext cx="5273604" cy="1916"/>
            </a:xfrm>
            <a:prstGeom prst="line">
              <a:avLst/>
            </a:prstGeom>
            <a:ln w="57150">
              <a:solidFill>
                <a:srgbClr val="FFD05B"/>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774" y="6615374"/>
              <a:ext cx="5273604" cy="0"/>
            </a:xfrm>
            <a:prstGeom prst="line">
              <a:avLst/>
            </a:prstGeom>
            <a:ln w="19050">
              <a:solidFill>
                <a:srgbClr val="FFD05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747641" y="6615374"/>
              <a:ext cx="5444359" cy="0"/>
            </a:xfrm>
            <a:prstGeom prst="line">
              <a:avLst/>
            </a:prstGeom>
            <a:ln w="19050">
              <a:solidFill>
                <a:srgbClr val="FFD05B"/>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13" cstate="screen">
              <a:alphaModFix/>
              <a:extLst>
                <a:ext uri="{28A0092B-C50C-407E-A947-70E740481C1C}">
                  <a14:useLocalDpi xmlns:a14="http://schemas.microsoft.com/office/drawing/2010/main"/>
                </a:ext>
              </a:extLst>
            </a:blip>
            <a:stretch>
              <a:fillRect/>
            </a:stretch>
          </p:blipFill>
          <p:spPr>
            <a:xfrm>
              <a:off x="5256281" y="5334223"/>
              <a:ext cx="1691057" cy="1552959"/>
            </a:xfrm>
            <a:prstGeom prst="rect">
              <a:avLst/>
            </a:prstGeom>
          </p:spPr>
        </p:pic>
      </p:grpSp>
    </p:spTree>
    <p:extLst>
      <p:ext uri="{BB962C8B-B14F-4D97-AF65-F5344CB8AC3E}">
        <p14:creationId xmlns:p14="http://schemas.microsoft.com/office/powerpoint/2010/main" val="1064436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venir Book" charset="0"/>
          <a:ea typeface="Avenir Book" charset="0"/>
          <a:cs typeface="Avenir Book"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venir Light" charset="0"/>
          <a:ea typeface="Avenir Light" charset="0"/>
          <a:cs typeface="Avenir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venir Light" charset="0"/>
          <a:ea typeface="Avenir Light" charset="0"/>
          <a:cs typeface="Avenir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Light" charset="0"/>
          <a:ea typeface="Avenir Light" charset="0"/>
          <a:cs typeface="Avenir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venir Light" charset="0"/>
          <a:ea typeface="Avenir Light" charset="0"/>
          <a:cs typeface="Avenir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venir Light" charset="0"/>
          <a:ea typeface="Avenir Light" charset="0"/>
          <a:cs typeface="Avenir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3" name="TextBox 42"/>
          <p:cNvSpPr txBox="1"/>
          <p:nvPr userDrawn="1"/>
        </p:nvSpPr>
        <p:spPr>
          <a:xfrm>
            <a:off x="7378262" y="2380593"/>
            <a:ext cx="184731" cy="369332"/>
          </a:xfrm>
          <a:prstGeom prst="rect">
            <a:avLst/>
          </a:prstGeom>
          <a:noFill/>
        </p:spPr>
        <p:txBody>
          <a:bodyPr wrap="none" rtlCol="0">
            <a:spAutoFit/>
          </a:bodyPr>
          <a:lstStyle/>
          <a:p>
            <a:endParaRPr lang="en-US" dirty="0"/>
          </a:p>
        </p:txBody>
      </p:sp>
      <p:sp>
        <p:nvSpPr>
          <p:cNvPr id="50" name="TextBox 49"/>
          <p:cNvSpPr txBox="1"/>
          <p:nvPr userDrawn="1"/>
        </p:nvSpPr>
        <p:spPr>
          <a:xfrm>
            <a:off x="4838700" y="3731507"/>
            <a:ext cx="2526862" cy="338554"/>
          </a:xfrm>
          <a:prstGeom prst="rect">
            <a:avLst/>
          </a:prstGeom>
          <a:noFill/>
        </p:spPr>
        <p:txBody>
          <a:bodyPr wrap="square" rtlCol="0">
            <a:spAutoFit/>
          </a:bodyPr>
          <a:lstStyle/>
          <a:p>
            <a:pPr algn="ctr"/>
            <a:r>
              <a:rPr lang="en-US" sz="1600" b="0" i="0" dirty="0">
                <a:solidFill>
                  <a:schemeClr val="tx1">
                    <a:alpha val="65000"/>
                  </a:schemeClr>
                </a:solidFill>
                <a:latin typeface="Avenir Light" charset="0"/>
                <a:ea typeface="Avenir Light" charset="0"/>
                <a:cs typeface="Avenir Light" charset="0"/>
              </a:rPr>
              <a:t>Connect with us</a:t>
            </a:r>
            <a:r>
              <a:rPr lang="en-US" sz="1600" b="0" i="0" baseline="0" dirty="0">
                <a:solidFill>
                  <a:schemeClr val="tx1">
                    <a:alpha val="65000"/>
                  </a:schemeClr>
                </a:solidFill>
                <a:latin typeface="Avenir Light" charset="0"/>
                <a:ea typeface="Avenir Light" charset="0"/>
                <a:cs typeface="Avenir Light" charset="0"/>
              </a:rPr>
              <a:t>: </a:t>
            </a:r>
          </a:p>
        </p:txBody>
      </p:sp>
      <p:grpSp>
        <p:nvGrpSpPr>
          <p:cNvPr id="14" name="Group 13"/>
          <p:cNvGrpSpPr/>
          <p:nvPr userDrawn="1"/>
        </p:nvGrpSpPr>
        <p:grpSpPr>
          <a:xfrm>
            <a:off x="6926" y="5334223"/>
            <a:ext cx="12197774" cy="1552959"/>
            <a:chOff x="-5774" y="5334223"/>
            <a:chExt cx="12197774" cy="1552959"/>
          </a:xfrm>
        </p:grpSpPr>
        <p:cxnSp>
          <p:nvCxnSpPr>
            <p:cNvPr id="15" name="Straight Connector 14"/>
            <p:cNvCxnSpPr/>
            <p:nvPr/>
          </p:nvCxnSpPr>
          <p:spPr>
            <a:xfrm>
              <a:off x="6700345" y="6689772"/>
              <a:ext cx="5491655" cy="0"/>
            </a:xfrm>
            <a:prstGeom prst="line">
              <a:avLst/>
            </a:prstGeom>
            <a:ln w="57150">
              <a:solidFill>
                <a:srgbClr val="FFD05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774" y="6689772"/>
              <a:ext cx="5273604" cy="1916"/>
            </a:xfrm>
            <a:prstGeom prst="line">
              <a:avLst/>
            </a:prstGeom>
            <a:ln w="57150">
              <a:solidFill>
                <a:srgbClr val="FFD05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74" y="6615374"/>
              <a:ext cx="5273604" cy="0"/>
            </a:xfrm>
            <a:prstGeom prst="line">
              <a:avLst/>
            </a:prstGeom>
            <a:ln w="19050">
              <a:solidFill>
                <a:srgbClr val="FFD05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747641" y="6615374"/>
              <a:ext cx="5444359" cy="0"/>
            </a:xfrm>
            <a:prstGeom prst="line">
              <a:avLst/>
            </a:prstGeom>
            <a:ln w="19050">
              <a:solidFill>
                <a:srgbClr val="FFD05B"/>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5256281" y="5334223"/>
              <a:ext cx="1691057" cy="1552959"/>
            </a:xfrm>
            <a:prstGeom prst="rect">
              <a:avLst/>
            </a:prstGeom>
          </p:spPr>
        </p:pic>
      </p:grpSp>
      <p:pic>
        <p:nvPicPr>
          <p:cNvPr id="18" name="Picture 1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94625" y="867690"/>
            <a:ext cx="3202750" cy="2619977"/>
          </a:xfrm>
          <a:prstGeom prst="rect">
            <a:avLst/>
          </a:prstGeom>
        </p:spPr>
      </p:pic>
      <p:sp>
        <p:nvSpPr>
          <p:cNvPr id="2" name="TextBox 1"/>
          <p:cNvSpPr txBox="1"/>
          <p:nvPr userDrawn="1"/>
        </p:nvSpPr>
        <p:spPr>
          <a:xfrm>
            <a:off x="4260147" y="263858"/>
            <a:ext cx="3671839" cy="584775"/>
          </a:xfrm>
          <a:prstGeom prst="rect">
            <a:avLst/>
          </a:prstGeom>
          <a:noFill/>
        </p:spPr>
        <p:txBody>
          <a:bodyPr wrap="none" rtlCol="0">
            <a:spAutoFit/>
          </a:bodyPr>
          <a:lstStyle/>
          <a:p>
            <a:r>
              <a:rPr lang="en-US" sz="3200" b="0" i="0" dirty="0">
                <a:latin typeface="Avenir Medium" charset="0"/>
                <a:ea typeface="Avenir Medium" charset="0"/>
                <a:cs typeface="Avenir Medium" charset="0"/>
              </a:rPr>
              <a:t>Brought to you by:</a:t>
            </a:r>
          </a:p>
        </p:txBody>
      </p:sp>
      <p:sp>
        <p:nvSpPr>
          <p:cNvPr id="12" name="TextBox 11"/>
          <p:cNvSpPr txBox="1"/>
          <p:nvPr userDrawn="1"/>
        </p:nvSpPr>
        <p:spPr>
          <a:xfrm>
            <a:off x="4838700" y="4800418"/>
            <a:ext cx="2526862" cy="615553"/>
          </a:xfrm>
          <a:prstGeom prst="rect">
            <a:avLst/>
          </a:prstGeom>
          <a:noFill/>
        </p:spPr>
        <p:txBody>
          <a:bodyPr wrap="square" rtlCol="0">
            <a:spAutoFit/>
          </a:bodyPr>
          <a:lstStyle/>
          <a:p>
            <a:pPr algn="ctr"/>
            <a:r>
              <a:rPr lang="en-US" sz="1800" b="1" i="0" dirty="0">
                <a:solidFill>
                  <a:schemeClr val="tx1">
                    <a:alpha val="65000"/>
                  </a:schemeClr>
                </a:solidFill>
                <a:latin typeface="Avenir Light" charset="0"/>
                <a:ea typeface="Avenir Light" charset="0"/>
                <a:cs typeface="Avenir Light" charset="0"/>
              </a:rPr>
              <a:t>#</a:t>
            </a:r>
            <a:r>
              <a:rPr lang="en-US" sz="1800" b="1" i="0">
                <a:solidFill>
                  <a:schemeClr val="tx1">
                    <a:alpha val="65000"/>
                  </a:schemeClr>
                </a:solidFill>
                <a:latin typeface="Avenir Light" charset="0"/>
                <a:ea typeface="Avenir Light" charset="0"/>
                <a:cs typeface="Avenir Light" charset="0"/>
              </a:rPr>
              <a:t>kansascornSTEM</a:t>
            </a:r>
            <a:endParaRPr lang="en-US" sz="1800" b="1" i="0" dirty="0">
              <a:solidFill>
                <a:schemeClr val="tx1">
                  <a:alpha val="65000"/>
                </a:schemeClr>
              </a:solidFill>
              <a:latin typeface="Avenir Light" charset="0"/>
              <a:ea typeface="Avenir Light" charset="0"/>
              <a:cs typeface="Avenir Light" charset="0"/>
            </a:endParaRPr>
          </a:p>
          <a:p>
            <a:pPr algn="ctr"/>
            <a:r>
              <a:rPr lang="en-US" sz="1600" b="0" i="0" dirty="0" err="1">
                <a:solidFill>
                  <a:schemeClr val="tx1">
                    <a:alpha val="65000"/>
                  </a:schemeClr>
                </a:solidFill>
                <a:latin typeface="Avenir Light" charset="0"/>
                <a:ea typeface="Avenir Light" charset="0"/>
                <a:cs typeface="Avenir Light" charset="0"/>
              </a:rPr>
              <a:t>kscorn.com</a:t>
            </a:r>
            <a:endParaRPr lang="en-US" sz="1600" b="0" i="0" dirty="0">
              <a:solidFill>
                <a:schemeClr val="tx1">
                  <a:alpha val="65000"/>
                </a:schemeClr>
              </a:solidFill>
              <a:latin typeface="Avenir Light" charset="0"/>
              <a:ea typeface="Avenir Light" charset="0"/>
              <a:cs typeface="Avenir Light" charset="0"/>
            </a:endParaRPr>
          </a:p>
        </p:txBody>
      </p:sp>
      <p:grpSp>
        <p:nvGrpSpPr>
          <p:cNvPr id="5" name="Group 4"/>
          <p:cNvGrpSpPr/>
          <p:nvPr userDrawn="1"/>
        </p:nvGrpSpPr>
        <p:grpSpPr>
          <a:xfrm>
            <a:off x="5450299" y="4177865"/>
            <a:ext cx="1310042" cy="555282"/>
            <a:chOff x="5450299" y="4457265"/>
            <a:chExt cx="1310042" cy="555282"/>
          </a:xfrm>
        </p:grpSpPr>
        <p:pic>
          <p:nvPicPr>
            <p:cNvPr id="3" name="Picture 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450299" y="4457265"/>
              <a:ext cx="555282" cy="555282"/>
            </a:xfrm>
            <a:prstGeom prst="rect">
              <a:avLst/>
            </a:prstGeom>
          </p:spPr>
        </p:pic>
        <p:pic>
          <p:nvPicPr>
            <p:cNvPr id="21" name="Picture 2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205059" y="4525271"/>
              <a:ext cx="555282" cy="451166"/>
            </a:xfrm>
            <a:prstGeom prst="rect">
              <a:avLst/>
            </a:prstGeom>
          </p:spPr>
        </p:pic>
      </p:grpSp>
    </p:spTree>
    <p:extLst>
      <p:ext uri="{BB962C8B-B14F-4D97-AF65-F5344CB8AC3E}">
        <p14:creationId xmlns:p14="http://schemas.microsoft.com/office/powerpoint/2010/main" val="147483316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ctr" defTabSz="914400" rtl="0" eaLnBrk="1" latinLnBrk="0" hangingPunct="1">
        <a:lnSpc>
          <a:spcPct val="90000"/>
        </a:lnSpc>
        <a:spcBef>
          <a:spcPts val="1000"/>
        </a:spcBef>
        <a:buFontTx/>
        <a:buNone/>
        <a:defRPr sz="2500" kern="1200" baseline="0">
          <a:solidFill>
            <a:schemeClr val="tx1">
              <a:alpha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hyperlink" Target="http://bit.ly/JimmyKimmelGMO"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hyperlink" Target="https://gmoanswers.com/USDA-Bioengineered-BE-GMO-labels"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rgenome.org/" TargetMode="External"/><Relationship Id="rId2" Type="http://schemas.openxmlformats.org/officeDocument/2006/relationships/hyperlink" Target="https://gmoanswers.com/" TargetMode="External"/><Relationship Id="rId1" Type="http://schemas.openxmlformats.org/officeDocument/2006/relationships/slideLayout" Target="../slideLayouts/slideLayout2.xml"/><Relationship Id="rId4" Type="http://schemas.openxmlformats.org/officeDocument/2006/relationships/hyperlink" Target="https://gmoanswers.com/USDA-Bioengineered-BE-GMO-label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sEAJ741bxnY" TargetMode="External"/><Relationship Id="rId2" Type="http://schemas.openxmlformats.org/officeDocument/2006/relationships/hyperlink" Target="https://www.youtube.com/watch?v=8z_CqyB1dQo" TargetMode="External"/><Relationship Id="rId1" Type="http://schemas.openxmlformats.org/officeDocument/2006/relationships/slideLayout" Target="../slideLayouts/slideLayout7.xml"/><Relationship Id="rId5" Type="http://schemas.openxmlformats.org/officeDocument/2006/relationships/hyperlink" Target="https://www.youtube.com/watch?v=aMDhUsxom0U" TargetMode="External"/><Relationship Id="rId4" Type="http://schemas.openxmlformats.org/officeDocument/2006/relationships/hyperlink" Target="https://www.youtube.com/watch?v=sH4bi60alZU"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hyperlink" Target="http://www.kscorn.com/" TargetMode="External"/><Relationship Id="rId1" Type="http://schemas.openxmlformats.org/officeDocument/2006/relationships/slideLayout" Target="../slideLayouts/slideLayout7.xml"/><Relationship Id="rId4" Type="http://schemas.openxmlformats.org/officeDocument/2006/relationships/image" Target="../media/image31.tmp"/></Relationships>
</file>

<file path=ppt/slides/_rels/slide32.xml.rels><?xml version="1.0" encoding="UTF-8" standalone="yes"?>
<Relationships xmlns="http://schemas.openxmlformats.org/package/2006/relationships"><Relationship Id="rId2" Type="http://schemas.openxmlformats.org/officeDocument/2006/relationships/hyperlink" Target="https://kscorn.com/"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8400" y="47647"/>
            <a:ext cx="9144000" cy="2387600"/>
          </a:xfrm>
        </p:spPr>
        <p:txBody>
          <a:bodyPr/>
          <a:lstStyle/>
          <a:p>
            <a:r>
              <a:rPr lang="en-US" dirty="0"/>
              <a:t>Genetically Modified?</a:t>
            </a:r>
          </a:p>
        </p:txBody>
      </p:sp>
      <p:sp>
        <p:nvSpPr>
          <p:cNvPr id="3" name="Subtitle 2"/>
          <p:cNvSpPr>
            <a:spLocks noGrp="1"/>
          </p:cNvSpPr>
          <p:nvPr>
            <p:ph type="subTitle" idx="1"/>
          </p:nvPr>
        </p:nvSpPr>
        <p:spPr>
          <a:xfrm>
            <a:off x="2521527" y="2435247"/>
            <a:ext cx="9144000" cy="1655762"/>
          </a:xfrm>
        </p:spPr>
        <p:txBody>
          <a:bodyPr>
            <a:normAutofit/>
          </a:bodyPr>
          <a:lstStyle/>
          <a:p>
            <a:r>
              <a:rPr lang="en-US" sz="4000" dirty="0"/>
              <a:t>What do you know about GMO’s?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8833499">
            <a:off x="-2764338" y="400020"/>
            <a:ext cx="8295805" cy="5530537"/>
          </a:xfrm>
          <a:prstGeom prst="rect">
            <a:avLst/>
          </a:prstGeom>
        </p:spPr>
      </p:pic>
    </p:spTree>
    <p:extLst>
      <p:ext uri="{BB962C8B-B14F-4D97-AF65-F5344CB8AC3E}">
        <p14:creationId xmlns:p14="http://schemas.microsoft.com/office/powerpoint/2010/main" val="3519950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840"/>
            <a:ext cx="10515600" cy="1325563"/>
          </a:xfrm>
        </p:spPr>
        <p:txBody>
          <a:bodyPr/>
          <a:lstStyle/>
          <a:p>
            <a:r>
              <a:rPr lang="en-US" dirty="0"/>
              <a:t>Technically…. 	</a:t>
            </a:r>
          </a:p>
        </p:txBody>
      </p:sp>
      <p:sp>
        <p:nvSpPr>
          <p:cNvPr id="3" name="Content Placeholder 2"/>
          <p:cNvSpPr>
            <a:spLocks noGrp="1"/>
          </p:cNvSpPr>
          <p:nvPr>
            <p:ph idx="1"/>
          </p:nvPr>
        </p:nvSpPr>
        <p:spPr>
          <a:xfrm>
            <a:off x="838200" y="1479262"/>
            <a:ext cx="10515600" cy="4351338"/>
          </a:xfrm>
        </p:spPr>
        <p:txBody>
          <a:bodyPr>
            <a:normAutofit fontScale="92500" lnSpcReduction="10000"/>
          </a:bodyPr>
          <a:lstStyle/>
          <a:p>
            <a:r>
              <a:rPr lang="en-US" dirty="0"/>
              <a:t>Since we have been choosing plants to domesticate, we have been creating GMOs for about 10,000 years</a:t>
            </a:r>
          </a:p>
          <a:p>
            <a:endParaRPr lang="en-US" dirty="0"/>
          </a:p>
          <a:p>
            <a:r>
              <a:rPr lang="en-US" dirty="0"/>
              <a:t>We choose the plants with desirable traits, (good DNA/Genes)</a:t>
            </a:r>
          </a:p>
          <a:p>
            <a:pPr lvl="1"/>
            <a:r>
              <a:rPr lang="en-US" b="1" dirty="0">
                <a:solidFill>
                  <a:srgbClr val="C00000"/>
                </a:solidFill>
              </a:rPr>
              <a:t>Produces lots of fruit, survives drought, doesn’t get eaten by bugs…</a:t>
            </a:r>
          </a:p>
          <a:p>
            <a:pPr lvl="1"/>
            <a:endParaRPr lang="en-US" dirty="0"/>
          </a:p>
          <a:p>
            <a:r>
              <a:rPr lang="en-US" dirty="0"/>
              <a:t>We plant those seed with those traits (others we don’t)</a:t>
            </a:r>
          </a:p>
          <a:p>
            <a:pPr lvl="1"/>
            <a:r>
              <a:rPr lang="en-US" b="1" dirty="0">
                <a:solidFill>
                  <a:srgbClr val="C00000"/>
                </a:solidFill>
              </a:rPr>
              <a:t>Making breeds of plants! </a:t>
            </a:r>
          </a:p>
          <a:p>
            <a:pPr marL="457200" lvl="1" indent="0">
              <a:buNone/>
            </a:pPr>
            <a:endParaRPr lang="en-US" dirty="0"/>
          </a:p>
          <a:p>
            <a:r>
              <a:rPr lang="en-US" dirty="0"/>
              <a:t>So any plant we choose to domesticate or grow for our own good, is having their genes changed by us, it’s a GMO! </a:t>
            </a:r>
          </a:p>
        </p:txBody>
      </p:sp>
    </p:spTree>
    <p:extLst>
      <p:ext uri="{BB962C8B-B14F-4D97-AF65-F5344CB8AC3E}">
        <p14:creationId xmlns:p14="http://schemas.microsoft.com/office/powerpoint/2010/main" val="2760208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390" y="365126"/>
            <a:ext cx="5678906" cy="1046580"/>
          </a:xfrm>
        </p:spPr>
        <p:txBody>
          <a:bodyPr/>
          <a:lstStyle/>
          <a:p>
            <a:r>
              <a:rPr lang="en-US" dirty="0"/>
              <a:t>Before Domestication</a:t>
            </a:r>
          </a:p>
        </p:txBody>
      </p:sp>
      <p:pic>
        <p:nvPicPr>
          <p:cNvPr id="4" name="Content Placeholder 3"/>
          <p:cNvPicPr>
            <a:picLocks noGrp="1" noChangeAspect="1"/>
          </p:cNvPicPr>
          <p:nvPr>
            <p:ph idx="1"/>
          </p:nvPr>
        </p:nvPicPr>
        <p:blipFill>
          <a:blip r:embed="rId2"/>
          <a:stretch>
            <a:fillRect/>
          </a:stretch>
        </p:blipFill>
        <p:spPr>
          <a:xfrm>
            <a:off x="6561222" y="230626"/>
            <a:ext cx="5398626" cy="6283221"/>
          </a:xfrm>
          <a:prstGeom prst="rect">
            <a:avLst/>
          </a:prstGeom>
        </p:spPr>
      </p:pic>
      <p:sp>
        <p:nvSpPr>
          <p:cNvPr id="5" name="TextBox 4"/>
          <p:cNvSpPr txBox="1"/>
          <p:nvPr/>
        </p:nvSpPr>
        <p:spPr>
          <a:xfrm>
            <a:off x="529390" y="1611340"/>
            <a:ext cx="5678906" cy="4093428"/>
          </a:xfrm>
          <a:prstGeom prst="rect">
            <a:avLst/>
          </a:prstGeom>
          <a:noFill/>
        </p:spPr>
        <p:txBody>
          <a:bodyPr wrap="square" rtlCol="0">
            <a:spAutoFit/>
          </a:bodyPr>
          <a:lstStyle/>
          <a:p>
            <a:r>
              <a:rPr lang="en-US" sz="2800" dirty="0"/>
              <a:t>So many of our most common foodstuffs look nothing like their ancestors.  </a:t>
            </a:r>
          </a:p>
          <a:p>
            <a:endParaRPr lang="en-US" sz="2800" dirty="0"/>
          </a:p>
          <a:p>
            <a:r>
              <a:rPr lang="en-US" sz="2800" dirty="0"/>
              <a:t>Since humans have started domesticating plants for widespread production, we have chosen the traits we want to see in plants.  </a:t>
            </a:r>
          </a:p>
          <a:p>
            <a:endParaRPr lang="en-US" dirty="0"/>
          </a:p>
          <a:p>
            <a:endParaRPr lang="en-US" dirty="0"/>
          </a:p>
        </p:txBody>
      </p:sp>
    </p:spTree>
    <p:extLst>
      <p:ext uri="{BB962C8B-B14F-4D97-AF65-F5344CB8AC3E}">
        <p14:creationId xmlns:p14="http://schemas.microsoft.com/office/powerpoint/2010/main" val="3133055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Does that change your sorting?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84183108"/>
              </p:ext>
            </p:extLst>
          </p:nvPr>
        </p:nvGraphicFramePr>
        <p:xfrm>
          <a:off x="-173182" y="803564"/>
          <a:ext cx="12538364" cy="5664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49C2790-0598-B300-8B44-AFC79D104A1A}"/>
              </a:ext>
            </a:extLst>
          </p:cNvPr>
          <p:cNvSpPr txBox="1"/>
          <p:nvPr/>
        </p:nvSpPr>
        <p:spPr>
          <a:xfrm>
            <a:off x="2048719" y="2534856"/>
            <a:ext cx="3912243" cy="2291787"/>
          </a:xfrm>
          <a:prstGeom prst="rect">
            <a:avLst/>
          </a:prstGeom>
          <a:solidFill>
            <a:schemeClr val="accent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743F3109-6043-DC48-B9C4-560C88DC2087}"/>
              </a:ext>
            </a:extLst>
          </p:cNvPr>
          <p:cNvSpPr txBox="1"/>
          <p:nvPr/>
        </p:nvSpPr>
        <p:spPr>
          <a:xfrm>
            <a:off x="6667018" y="2129126"/>
            <a:ext cx="3796496" cy="2986883"/>
          </a:xfrm>
          <a:prstGeom prst="rect">
            <a:avLst/>
          </a:prstGeom>
          <a:solidFill>
            <a:schemeClr val="accent1"/>
          </a:solidFill>
        </p:spPr>
        <p:txBody>
          <a:bodyPr wrap="square" rtlCol="0">
            <a:spAutoFit/>
          </a:bodyPr>
          <a:lstStyle/>
          <a:p>
            <a:endParaRPr lang="en-US" dirty="0"/>
          </a:p>
        </p:txBody>
      </p:sp>
    </p:spTree>
    <p:extLst>
      <p:ext uri="{BB962C8B-B14F-4D97-AF65-F5344CB8AC3E}">
        <p14:creationId xmlns:p14="http://schemas.microsoft.com/office/powerpoint/2010/main" val="239912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1" presetClass="exit" presetSubtype="1" fill="hold" grpId="0" nodeType="clickEffect">
                                  <p:stCondLst>
                                    <p:cond delay="0"/>
                                  </p:stCondLst>
                                  <p:childTnLst>
                                    <p:animEffect transition="out" filter="wheel(1)">
                                      <p:cBhvr>
                                        <p:cTn id="10" dur="2000"/>
                                        <p:tgtEl>
                                          <p:spTgt spid="5"/>
                                        </p:tgtEl>
                                      </p:cBhvr>
                                    </p:animEffect>
                                    <p:set>
                                      <p:cBhvr>
                                        <p:cTn id="11"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 they really all the same??? </a:t>
            </a:r>
          </a:p>
        </p:txBody>
      </p:sp>
      <p:sp>
        <p:nvSpPr>
          <p:cNvPr id="3" name="Content Placeholder 2"/>
          <p:cNvSpPr>
            <a:spLocks noGrp="1"/>
          </p:cNvSpPr>
          <p:nvPr>
            <p:ph idx="1"/>
          </p:nvPr>
        </p:nvSpPr>
        <p:spPr/>
        <p:txBody>
          <a:bodyPr/>
          <a:lstStyle/>
          <a:p>
            <a:r>
              <a:rPr lang="en-US" dirty="0"/>
              <a:t>These six represent both “Traditional Breeding Techniques” and “Genetic Engineering Techniques”  </a:t>
            </a:r>
          </a:p>
          <a:p>
            <a:r>
              <a:rPr lang="en-US" dirty="0"/>
              <a:t>Sort into the two groups! </a:t>
            </a:r>
          </a:p>
        </p:txBody>
      </p:sp>
      <p:graphicFrame>
        <p:nvGraphicFramePr>
          <p:cNvPr id="4" name="Content Placeholder 3"/>
          <p:cNvGraphicFramePr>
            <a:graphicFrameLocks/>
          </p:cNvGraphicFramePr>
          <p:nvPr>
            <p:extLst>
              <p:ext uri="{D42A27DB-BD31-4B8C-83A1-F6EECF244321}">
                <p14:modId xmlns:p14="http://schemas.microsoft.com/office/powerpoint/2010/main" val="2990790525"/>
              </p:ext>
            </p:extLst>
          </p:nvPr>
        </p:nvGraphicFramePr>
        <p:xfrm>
          <a:off x="1849582" y="2909455"/>
          <a:ext cx="8264236" cy="3267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5908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245895" cy="4636168"/>
          </a:xfrm>
        </p:spPr>
        <p:txBody>
          <a:bodyPr>
            <a:normAutofit/>
          </a:bodyPr>
          <a:lstStyle/>
          <a:p>
            <a:r>
              <a:rPr lang="en-US" sz="3600" dirty="0"/>
              <a:t>What’s the difference…???  </a:t>
            </a:r>
          </a:p>
        </p:txBody>
      </p:sp>
      <p:pic>
        <p:nvPicPr>
          <p:cNvPr id="5" name="Content Placeholder 4"/>
          <p:cNvPicPr>
            <a:picLocks noGrp="1" noChangeAspect="1"/>
          </p:cNvPicPr>
          <p:nvPr>
            <p:ph idx="1"/>
          </p:nvPr>
        </p:nvPicPr>
        <p:blipFill>
          <a:blip r:embed="rId2"/>
          <a:stretch>
            <a:fillRect/>
          </a:stretch>
        </p:blipFill>
        <p:spPr>
          <a:xfrm>
            <a:off x="2245895" y="0"/>
            <a:ext cx="7700209" cy="6845967"/>
          </a:xfrm>
          <a:prstGeom prst="rect">
            <a:avLst/>
          </a:prstGeom>
        </p:spPr>
      </p:pic>
    </p:spTree>
    <p:extLst>
      <p:ext uri="{BB962C8B-B14F-4D97-AF65-F5344CB8AC3E}">
        <p14:creationId xmlns:p14="http://schemas.microsoft.com/office/powerpoint/2010/main" val="3305556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661"/>
            <a:ext cx="10515600" cy="1325563"/>
          </a:xfrm>
        </p:spPr>
        <p:txBody>
          <a:bodyPr/>
          <a:lstStyle/>
          <a:p>
            <a:pPr algn="ctr"/>
            <a:r>
              <a:rPr lang="en-US" dirty="0"/>
              <a:t>Take another shot at grouping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30705214"/>
              </p:ext>
            </p:extLst>
          </p:nvPr>
        </p:nvGraphicFramePr>
        <p:xfrm>
          <a:off x="263235" y="1025861"/>
          <a:ext cx="11804073" cy="5290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3927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One Gene Vs Many Genes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31724185"/>
              </p:ext>
            </p:extLst>
          </p:nvPr>
        </p:nvGraphicFramePr>
        <p:xfrm>
          <a:off x="263235" y="886692"/>
          <a:ext cx="11804073" cy="5290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8073352" y="5087584"/>
            <a:ext cx="3713018" cy="120032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400" dirty="0"/>
              <a:t>Many people confuse the words, Genetically Engineered and GMO! </a:t>
            </a:r>
          </a:p>
        </p:txBody>
      </p:sp>
      <p:sp>
        <p:nvSpPr>
          <p:cNvPr id="3" name="TextBox 2"/>
          <p:cNvSpPr txBox="1"/>
          <p:nvPr/>
        </p:nvSpPr>
        <p:spPr>
          <a:xfrm>
            <a:off x="263235" y="5198533"/>
            <a:ext cx="3412068" cy="1200329"/>
          </a:xfrm>
          <a:prstGeom prst="rect">
            <a:avLst/>
          </a:prstGeom>
          <a:solidFill>
            <a:srgbClr val="00B050"/>
          </a:solidFill>
        </p:spPr>
        <p:txBody>
          <a:bodyPr wrap="square" rtlCol="0">
            <a:spAutoFit/>
          </a:bodyPr>
          <a:lstStyle/>
          <a:p>
            <a:r>
              <a:rPr lang="en-US" sz="2400" dirty="0"/>
              <a:t>Takes many “generations” to make noticeable changes</a:t>
            </a:r>
          </a:p>
        </p:txBody>
      </p:sp>
      <p:cxnSp>
        <p:nvCxnSpPr>
          <p:cNvPr id="7" name="Straight Arrow Connector 6"/>
          <p:cNvCxnSpPr/>
          <p:nvPr/>
        </p:nvCxnSpPr>
        <p:spPr>
          <a:xfrm flipV="1">
            <a:off x="1499369" y="4607631"/>
            <a:ext cx="939800" cy="59090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850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204" y="16042"/>
            <a:ext cx="10515600" cy="776288"/>
          </a:xfrm>
        </p:spPr>
        <p:txBody>
          <a:bodyPr/>
          <a:lstStyle/>
          <a:p>
            <a:r>
              <a:rPr lang="en-US" dirty="0"/>
              <a:t>So where would we draw the line here? </a:t>
            </a:r>
          </a:p>
        </p:txBody>
      </p:sp>
      <p:pic>
        <p:nvPicPr>
          <p:cNvPr id="4" name="Content Placeholder 3"/>
          <p:cNvPicPr>
            <a:picLocks noGrp="1" noChangeAspect="1"/>
          </p:cNvPicPr>
          <p:nvPr>
            <p:ph idx="1"/>
          </p:nvPr>
        </p:nvPicPr>
        <p:blipFill>
          <a:blip r:embed="rId3"/>
          <a:stretch>
            <a:fillRect/>
          </a:stretch>
        </p:blipFill>
        <p:spPr>
          <a:xfrm>
            <a:off x="1240004" y="792330"/>
            <a:ext cx="8976642" cy="5118184"/>
          </a:xfrm>
          <a:prstGeom prst="rect">
            <a:avLst/>
          </a:prstGeom>
        </p:spPr>
      </p:pic>
      <p:sp>
        <p:nvSpPr>
          <p:cNvPr id="5" name="TextBox 4"/>
          <p:cNvSpPr txBox="1"/>
          <p:nvPr/>
        </p:nvSpPr>
        <p:spPr>
          <a:xfrm>
            <a:off x="7956884" y="6208295"/>
            <a:ext cx="2660024" cy="369332"/>
          </a:xfrm>
          <a:prstGeom prst="rect">
            <a:avLst/>
          </a:prstGeom>
          <a:noFill/>
        </p:spPr>
        <p:txBody>
          <a:bodyPr wrap="none" rtlCol="0">
            <a:spAutoFit/>
          </a:bodyPr>
          <a:lstStyle/>
          <a:p>
            <a:r>
              <a:rPr lang="en-US" dirty="0"/>
              <a:t>Source: GMOanswers.com</a:t>
            </a:r>
          </a:p>
        </p:txBody>
      </p:sp>
    </p:spTree>
    <p:extLst>
      <p:ext uri="{BB962C8B-B14F-4D97-AF65-F5344CB8AC3E}">
        <p14:creationId xmlns:p14="http://schemas.microsoft.com/office/powerpoint/2010/main" val="3095016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Only Transgenesis</a:t>
            </a:r>
          </a:p>
        </p:txBody>
      </p:sp>
      <p:sp>
        <p:nvSpPr>
          <p:cNvPr id="3" name="Content Placeholder 2"/>
          <p:cNvSpPr>
            <a:spLocks noGrp="1"/>
          </p:cNvSpPr>
          <p:nvPr>
            <p:ph idx="1"/>
          </p:nvPr>
        </p:nvSpPr>
        <p:spPr/>
        <p:txBody>
          <a:bodyPr/>
          <a:lstStyle/>
          <a:p>
            <a:r>
              <a:rPr lang="en-US" dirty="0"/>
              <a:t>Adding a specific, well-characterized gene to a new organisms to transfer a specific trait! </a:t>
            </a:r>
          </a:p>
          <a:p>
            <a:r>
              <a:rPr lang="en-US" dirty="0"/>
              <a:t>One or a few traits! </a:t>
            </a:r>
          </a:p>
          <a:p>
            <a:r>
              <a:rPr lang="en-US" dirty="0"/>
              <a:t>Lots of methods to get the new trait into the cell! </a:t>
            </a:r>
          </a:p>
          <a:p>
            <a:pPr lvl="1"/>
            <a:r>
              <a:rPr lang="en-US" dirty="0"/>
              <a:t>Gene Gun Particle Accelerator</a:t>
            </a:r>
          </a:p>
          <a:p>
            <a:pPr lvl="1"/>
            <a:r>
              <a:rPr lang="en-US" dirty="0"/>
              <a:t>DNA microinjection</a:t>
            </a:r>
          </a:p>
          <a:p>
            <a:pPr lvl="1"/>
            <a:r>
              <a:rPr lang="en-US" dirty="0"/>
              <a:t>Retrovirus Insertion</a:t>
            </a:r>
          </a:p>
          <a:p>
            <a:pPr lvl="1"/>
            <a:r>
              <a:rPr lang="en-US" dirty="0"/>
              <a:t>Restriction Enzyme Insertion</a:t>
            </a:r>
          </a:p>
          <a:p>
            <a:pPr lvl="1"/>
            <a:r>
              <a:rPr lang="en-US" dirty="0"/>
              <a:t>Stem Cell </a:t>
            </a:r>
            <a:r>
              <a:rPr lang="en-US" dirty="0" err="1"/>
              <a:t>Transgenesis</a:t>
            </a:r>
            <a:endParaRPr lang="en-US" dirty="0"/>
          </a:p>
          <a:p>
            <a:pPr lvl="1"/>
            <a:r>
              <a:rPr lang="en-US"/>
              <a:t>CRISPER</a:t>
            </a:r>
            <a:endParaRPr lang="en-US" dirty="0"/>
          </a:p>
        </p:txBody>
      </p:sp>
    </p:spTree>
    <p:extLst>
      <p:ext uri="{BB962C8B-B14F-4D97-AF65-F5344CB8AC3E}">
        <p14:creationId xmlns:p14="http://schemas.microsoft.com/office/powerpoint/2010/main" val="2347586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063" y="204704"/>
            <a:ext cx="10515600" cy="1325563"/>
          </a:xfrm>
        </p:spPr>
        <p:txBody>
          <a:bodyPr/>
          <a:lstStyle/>
          <a:p>
            <a:r>
              <a:rPr lang="en-US" dirty="0"/>
              <a:t>Transgenic Speed Dating!!! </a:t>
            </a:r>
          </a:p>
        </p:txBody>
      </p:sp>
      <p:sp>
        <p:nvSpPr>
          <p:cNvPr id="3" name="Content Placeholder 2"/>
          <p:cNvSpPr>
            <a:spLocks noGrp="1"/>
          </p:cNvSpPr>
          <p:nvPr>
            <p:ph idx="1"/>
          </p:nvPr>
        </p:nvSpPr>
        <p:spPr>
          <a:xfrm>
            <a:off x="292768" y="1690688"/>
            <a:ext cx="6878053" cy="4351338"/>
          </a:xfrm>
        </p:spPr>
        <p:txBody>
          <a:bodyPr/>
          <a:lstStyle/>
          <a:p>
            <a:r>
              <a:rPr lang="en-US" dirty="0"/>
              <a:t>Part of the struggle is finding your match! </a:t>
            </a:r>
          </a:p>
          <a:p>
            <a:pPr marL="685800" lvl="2">
              <a:spcBef>
                <a:spcPts val="1000"/>
              </a:spcBef>
            </a:pPr>
            <a:r>
              <a:rPr lang="en-US" dirty="0"/>
              <a:t>What gene do I need to add into this crop? Where do I get it from? </a:t>
            </a:r>
          </a:p>
          <a:p>
            <a:r>
              <a:rPr lang="en-US" dirty="0"/>
              <a:t>Lets Play! </a:t>
            </a:r>
          </a:p>
          <a:p>
            <a:pPr lvl="1"/>
            <a:r>
              <a:rPr lang="en-US" dirty="0"/>
              <a:t>Each player has a card (Recipient or Donor)</a:t>
            </a:r>
          </a:p>
          <a:p>
            <a:pPr lvl="1"/>
            <a:r>
              <a:rPr lang="en-US" dirty="0"/>
              <a:t>Read your card, find your purpose, what do you do?</a:t>
            </a:r>
          </a:p>
          <a:p>
            <a:pPr lvl="1"/>
            <a:r>
              <a:rPr lang="en-US" dirty="0"/>
              <a:t>Find your gene mate!  </a:t>
            </a:r>
          </a:p>
          <a:p>
            <a:pPr lvl="1"/>
            <a:r>
              <a:rPr lang="en-US" dirty="0"/>
              <a:t>Hint, there might be more than one!!! </a:t>
            </a:r>
          </a:p>
        </p:txBody>
      </p:sp>
      <p:pic>
        <p:nvPicPr>
          <p:cNvPr id="4" name="Picture 3"/>
          <p:cNvPicPr>
            <a:picLocks noChangeAspect="1"/>
          </p:cNvPicPr>
          <p:nvPr/>
        </p:nvPicPr>
        <p:blipFill>
          <a:blip r:embed="rId3"/>
          <a:stretch>
            <a:fillRect/>
          </a:stretch>
        </p:blipFill>
        <p:spPr>
          <a:xfrm>
            <a:off x="7523748" y="553110"/>
            <a:ext cx="2693068" cy="32393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8870282" y="3472341"/>
            <a:ext cx="3176157" cy="25696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19577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GMO? </a:t>
            </a:r>
            <a:br>
              <a:rPr lang="en-US" dirty="0"/>
            </a:br>
            <a:endParaRPr lang="en-US" dirty="0"/>
          </a:p>
        </p:txBody>
      </p:sp>
      <p:pic>
        <p:nvPicPr>
          <p:cNvPr id="3" name="Content Placeholder 2">
            <a:hlinkClick r:id="rId3"/>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2293844" y="1469908"/>
            <a:ext cx="7604311" cy="3918184"/>
          </a:xfrm>
        </p:spPr>
      </p:pic>
    </p:spTree>
    <p:extLst>
      <p:ext uri="{BB962C8B-B14F-4D97-AF65-F5344CB8AC3E}">
        <p14:creationId xmlns:p14="http://schemas.microsoft.com/office/powerpoint/2010/main" val="285118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 Reflections…. </a:t>
            </a:r>
          </a:p>
        </p:txBody>
      </p:sp>
      <p:sp>
        <p:nvSpPr>
          <p:cNvPr id="3" name="Content Placeholder 2"/>
          <p:cNvSpPr>
            <a:spLocks noGrp="1"/>
          </p:cNvSpPr>
          <p:nvPr>
            <p:ph idx="1"/>
          </p:nvPr>
        </p:nvSpPr>
        <p:spPr>
          <a:xfrm>
            <a:off x="661737" y="1488741"/>
            <a:ext cx="10515600" cy="4351338"/>
          </a:xfrm>
        </p:spPr>
        <p:txBody>
          <a:bodyPr/>
          <a:lstStyle/>
          <a:p>
            <a:r>
              <a:rPr lang="en-US" dirty="0"/>
              <a:t>What organisms are involved? </a:t>
            </a:r>
          </a:p>
          <a:p>
            <a:r>
              <a:rPr lang="en-US" dirty="0"/>
              <a:t>Who is the donor, what are they giving? </a:t>
            </a:r>
          </a:p>
          <a:p>
            <a:r>
              <a:rPr lang="en-US" dirty="0"/>
              <a:t>Who is the recipient? </a:t>
            </a:r>
          </a:p>
          <a:p>
            <a:r>
              <a:rPr lang="en-US" dirty="0"/>
              <a:t>Are these the same type of organism? </a:t>
            </a:r>
          </a:p>
          <a:p>
            <a:r>
              <a:rPr lang="en-US" dirty="0"/>
              <a:t>What problem is this addressing? </a:t>
            </a:r>
          </a:p>
          <a:p>
            <a:pPr lvl="1"/>
            <a:r>
              <a:rPr lang="en-US" dirty="0"/>
              <a:t>Aka Pest resistance, medical treatments…. </a:t>
            </a:r>
          </a:p>
          <a:p>
            <a:r>
              <a:rPr lang="en-US" dirty="0"/>
              <a:t>How can this help the world? / Making things easier or better?</a:t>
            </a:r>
          </a:p>
          <a:p>
            <a:endParaRPr lang="en-US" dirty="0"/>
          </a:p>
        </p:txBody>
      </p:sp>
    </p:spTree>
    <p:extLst>
      <p:ext uri="{BB962C8B-B14F-4D97-AF65-F5344CB8AC3E}">
        <p14:creationId xmlns:p14="http://schemas.microsoft.com/office/powerpoint/2010/main" val="2291184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F19D7D-440B-2A5E-D095-65FE098B75EF}"/>
              </a:ext>
            </a:extLst>
          </p:cNvPr>
          <p:cNvSpPr txBox="1"/>
          <p:nvPr/>
        </p:nvSpPr>
        <p:spPr>
          <a:xfrm>
            <a:off x="522515" y="197872"/>
            <a:ext cx="2781659" cy="646331"/>
          </a:xfrm>
          <a:prstGeom prst="rect">
            <a:avLst/>
          </a:prstGeom>
          <a:noFill/>
        </p:spPr>
        <p:txBody>
          <a:bodyPr wrap="none" rtlCol="0">
            <a:spAutoFit/>
          </a:bodyPr>
          <a:lstStyle/>
          <a:p>
            <a:r>
              <a:rPr lang="en-US" sz="3600" dirty="0"/>
              <a:t>Food Labeling</a:t>
            </a:r>
          </a:p>
        </p:txBody>
      </p:sp>
      <p:sp>
        <p:nvSpPr>
          <p:cNvPr id="3" name="TextBox 2">
            <a:extLst>
              <a:ext uri="{FF2B5EF4-FFF2-40B4-BE49-F238E27FC236}">
                <a16:creationId xmlns:a16="http://schemas.microsoft.com/office/drawing/2014/main" id="{AEDFF76A-13C1-D7F6-6720-04CFA716FDCA}"/>
              </a:ext>
            </a:extLst>
          </p:cNvPr>
          <p:cNvSpPr txBox="1"/>
          <p:nvPr/>
        </p:nvSpPr>
        <p:spPr>
          <a:xfrm>
            <a:off x="522515" y="994674"/>
            <a:ext cx="10842171" cy="2677656"/>
          </a:xfrm>
          <a:prstGeom prst="rect">
            <a:avLst/>
          </a:prstGeom>
          <a:noFill/>
        </p:spPr>
        <p:txBody>
          <a:bodyPr wrap="square" rtlCol="0">
            <a:spAutoFit/>
          </a:bodyPr>
          <a:lstStyle/>
          <a:p>
            <a:r>
              <a:rPr lang="en-US" sz="2400" dirty="0"/>
              <a:t>Starting January 2022, you will start to see new GMO labeling for products that are bioengineered or contain bioengineered ingredients. The National Bioengineered Food Disclosure Standard establishes the rules for disclosing which foods in the U.S. that have been or may have been bioengineered (BE) and enforced by USDA. To learn more about the labeling visit </a:t>
            </a:r>
            <a:r>
              <a:rPr lang="en-US" sz="2400" dirty="0">
                <a:hlinkClick r:id="rId2"/>
              </a:rPr>
              <a:t>https://gmoanswers.com/USDA-Bioengineered-BE-GMO-labels</a:t>
            </a:r>
            <a:endParaRPr lang="en-US" sz="2400" dirty="0"/>
          </a:p>
          <a:p>
            <a:endParaRPr lang="en-US" sz="2400" dirty="0"/>
          </a:p>
        </p:txBody>
      </p:sp>
      <p:pic>
        <p:nvPicPr>
          <p:cNvPr id="5" name="Picture 4" descr="Logo&#10;&#10;Description automatically generated">
            <a:extLst>
              <a:ext uri="{FF2B5EF4-FFF2-40B4-BE49-F238E27FC236}">
                <a16:creationId xmlns:a16="http://schemas.microsoft.com/office/drawing/2014/main" id="{A2452253-E369-11E6-B5D3-3AD6C480BDBA}"/>
              </a:ext>
            </a:extLst>
          </p:cNvPr>
          <p:cNvPicPr>
            <a:picLocks noChangeAspect="1"/>
          </p:cNvPicPr>
          <p:nvPr/>
        </p:nvPicPr>
        <p:blipFill>
          <a:blip r:embed="rId3"/>
          <a:stretch>
            <a:fillRect/>
          </a:stretch>
        </p:blipFill>
        <p:spPr>
          <a:xfrm>
            <a:off x="1980456" y="3429000"/>
            <a:ext cx="7926285" cy="1926697"/>
          </a:xfrm>
          <a:prstGeom prst="rect">
            <a:avLst/>
          </a:prstGeom>
        </p:spPr>
      </p:pic>
    </p:spTree>
    <p:extLst>
      <p:ext uri="{BB962C8B-B14F-4D97-AF65-F5344CB8AC3E}">
        <p14:creationId xmlns:p14="http://schemas.microsoft.com/office/powerpoint/2010/main" val="406508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to reflect! </a:t>
            </a:r>
          </a:p>
        </p:txBody>
      </p:sp>
      <p:graphicFrame>
        <p:nvGraphicFramePr>
          <p:cNvPr id="9" name="Diagram 8"/>
          <p:cNvGraphicFramePr/>
          <p:nvPr>
            <p:extLst>
              <p:ext uri="{D42A27DB-BD31-4B8C-83A1-F6EECF244321}">
                <p14:modId xmlns:p14="http://schemas.microsoft.com/office/powerpoint/2010/main" val="3704286886"/>
              </p:ext>
            </p:extLst>
          </p:nvPr>
        </p:nvGraphicFramePr>
        <p:xfrm>
          <a:off x="3674533" y="37242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7417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590" y="159835"/>
            <a:ext cx="11967410" cy="1325563"/>
          </a:xfrm>
        </p:spPr>
        <p:txBody>
          <a:bodyPr>
            <a:normAutofit/>
          </a:bodyPr>
          <a:lstStyle/>
          <a:p>
            <a:r>
              <a:rPr lang="en-US" dirty="0"/>
              <a:t>What happens next? Here’s a look a the cycle!  </a:t>
            </a:r>
          </a:p>
        </p:txBody>
      </p:sp>
      <p:pic>
        <p:nvPicPr>
          <p:cNvPr id="4" name="Picture 3"/>
          <p:cNvPicPr>
            <a:picLocks noChangeAspect="1"/>
          </p:cNvPicPr>
          <p:nvPr/>
        </p:nvPicPr>
        <p:blipFill>
          <a:blip r:embed="rId3"/>
          <a:stretch>
            <a:fillRect/>
          </a:stretch>
        </p:blipFill>
        <p:spPr>
          <a:xfrm>
            <a:off x="385010" y="1161981"/>
            <a:ext cx="5229727" cy="5012726"/>
          </a:xfrm>
          <a:prstGeom prst="rect">
            <a:avLst/>
          </a:prstGeom>
        </p:spPr>
      </p:pic>
      <p:pic>
        <p:nvPicPr>
          <p:cNvPr id="6" name="Picture 5"/>
          <p:cNvPicPr>
            <a:picLocks noChangeAspect="1"/>
          </p:cNvPicPr>
          <p:nvPr/>
        </p:nvPicPr>
        <p:blipFill>
          <a:blip r:embed="rId4"/>
          <a:stretch>
            <a:fillRect/>
          </a:stretch>
        </p:blipFill>
        <p:spPr>
          <a:xfrm>
            <a:off x="6726358" y="1161981"/>
            <a:ext cx="5263362" cy="5012726"/>
          </a:xfrm>
          <a:prstGeom prst="rect">
            <a:avLst/>
          </a:prstGeom>
        </p:spPr>
      </p:pic>
    </p:spTree>
    <p:extLst>
      <p:ext uri="{BB962C8B-B14F-4D97-AF65-F5344CB8AC3E}">
        <p14:creationId xmlns:p14="http://schemas.microsoft.com/office/powerpoint/2010/main" val="3605077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436088" y="365125"/>
            <a:ext cx="5755912" cy="5490996"/>
          </a:xfrm>
          <a:prstGeom prst="rect">
            <a:avLst/>
          </a:prstGeom>
        </p:spPr>
      </p:pic>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0" y="365125"/>
            <a:ext cx="5705860" cy="5490996"/>
          </a:xfrm>
          <a:prstGeom prst="rect">
            <a:avLst/>
          </a:prstGeom>
        </p:spPr>
      </p:pic>
    </p:spTree>
    <p:extLst>
      <p:ext uri="{BB962C8B-B14F-4D97-AF65-F5344CB8AC3E}">
        <p14:creationId xmlns:p14="http://schemas.microsoft.com/office/powerpoint/2010/main" val="4013685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096000" y="568451"/>
            <a:ext cx="5877693" cy="5150682"/>
          </a:xfrm>
          <a:prstGeom prst="rect">
            <a:avLst/>
          </a:prstGeom>
        </p:spPr>
      </p:pic>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30201" y="568451"/>
            <a:ext cx="5929442" cy="5126496"/>
          </a:xfrm>
          <a:prstGeom prst="rect">
            <a:avLst/>
          </a:prstGeom>
        </p:spPr>
      </p:pic>
      <p:pic>
        <p:nvPicPr>
          <p:cNvPr id="6" name="Picture 5"/>
          <p:cNvPicPr>
            <a:picLocks noChangeAspect="1"/>
          </p:cNvPicPr>
          <p:nvPr/>
        </p:nvPicPr>
        <p:blipFill>
          <a:blip r:embed="rId4"/>
          <a:stretch>
            <a:fillRect/>
          </a:stretch>
        </p:blipFill>
        <p:spPr>
          <a:xfrm>
            <a:off x="1222709" y="5898273"/>
            <a:ext cx="3105150" cy="190500"/>
          </a:xfrm>
          <a:prstGeom prst="rect">
            <a:avLst/>
          </a:prstGeom>
        </p:spPr>
      </p:pic>
      <p:pic>
        <p:nvPicPr>
          <p:cNvPr id="7" name="Picture 6"/>
          <p:cNvPicPr>
            <a:picLocks noChangeAspect="1"/>
          </p:cNvPicPr>
          <p:nvPr/>
        </p:nvPicPr>
        <p:blipFill>
          <a:blip r:embed="rId5"/>
          <a:stretch>
            <a:fillRect/>
          </a:stretch>
        </p:blipFill>
        <p:spPr>
          <a:xfrm>
            <a:off x="7922795" y="5947151"/>
            <a:ext cx="2667000" cy="180975"/>
          </a:xfrm>
          <a:prstGeom prst="rect">
            <a:avLst/>
          </a:prstGeom>
        </p:spPr>
      </p:pic>
    </p:spTree>
    <p:extLst>
      <p:ext uri="{BB962C8B-B14F-4D97-AF65-F5344CB8AC3E}">
        <p14:creationId xmlns:p14="http://schemas.microsoft.com/office/powerpoint/2010/main" val="2491216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5262" y="241383"/>
            <a:ext cx="11801475" cy="5476875"/>
          </a:xfrm>
          <a:prstGeom prst="rect">
            <a:avLst/>
          </a:prstGeom>
        </p:spPr>
      </p:pic>
    </p:spTree>
    <p:extLst>
      <p:ext uri="{BB962C8B-B14F-4D97-AF65-F5344CB8AC3E}">
        <p14:creationId xmlns:p14="http://schemas.microsoft.com/office/powerpoint/2010/main" val="1859169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 Engineering in the future? </a:t>
            </a:r>
          </a:p>
        </p:txBody>
      </p:sp>
      <p:sp>
        <p:nvSpPr>
          <p:cNvPr id="3" name="Content Placeholder 2"/>
          <p:cNvSpPr>
            <a:spLocks noGrp="1"/>
          </p:cNvSpPr>
          <p:nvPr>
            <p:ph idx="1"/>
          </p:nvPr>
        </p:nvSpPr>
        <p:spPr>
          <a:xfrm>
            <a:off x="0" y="1567315"/>
            <a:ext cx="6411686" cy="4659314"/>
          </a:xfrm>
        </p:spPr>
        <p:txBody>
          <a:bodyPr>
            <a:normAutofit/>
          </a:bodyPr>
          <a:lstStyle/>
          <a:p>
            <a:r>
              <a:rPr lang="en-US" dirty="0"/>
              <a:t>Altering the DNA within an organism by changing the organisms original genome. </a:t>
            </a:r>
          </a:p>
          <a:p>
            <a:r>
              <a:rPr lang="en-US" dirty="0"/>
              <a:t>Deleting genes that are harmful</a:t>
            </a:r>
          </a:p>
          <a:p>
            <a:r>
              <a:rPr lang="en-US" dirty="0"/>
              <a:t>Duplicating genes that induce certain protein productions, additional starch production in corn</a:t>
            </a:r>
          </a:p>
          <a:p>
            <a:r>
              <a:rPr lang="en-US" dirty="0"/>
              <a:t>Editing genes to change specific sequences and change proteins</a:t>
            </a:r>
          </a:p>
          <a:p>
            <a:r>
              <a:rPr lang="en-US" b="1" dirty="0"/>
              <a:t>So… GMO or Not? </a:t>
            </a:r>
          </a:p>
        </p:txBody>
      </p:sp>
      <p:pic>
        <p:nvPicPr>
          <p:cNvPr id="4" name="Picture 3"/>
          <p:cNvPicPr>
            <a:picLocks noChangeAspect="1"/>
          </p:cNvPicPr>
          <p:nvPr/>
        </p:nvPicPr>
        <p:blipFill>
          <a:blip r:embed="rId2"/>
          <a:stretch>
            <a:fillRect/>
          </a:stretch>
        </p:blipFill>
        <p:spPr>
          <a:xfrm>
            <a:off x="6287861" y="1480457"/>
            <a:ext cx="5581650" cy="4419600"/>
          </a:xfrm>
          <a:prstGeom prst="rect">
            <a:avLst/>
          </a:prstGeom>
        </p:spPr>
      </p:pic>
    </p:spTree>
    <p:extLst>
      <p:ext uri="{BB962C8B-B14F-4D97-AF65-F5344CB8AC3E}">
        <p14:creationId xmlns:p14="http://schemas.microsoft.com/office/powerpoint/2010/main" val="720336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166" y="495599"/>
            <a:ext cx="10891834" cy="4827516"/>
          </a:xfrm>
          <a:prstGeom prst="rect">
            <a:avLst/>
          </a:prstGeom>
        </p:spPr>
      </p:pic>
      <p:sp>
        <p:nvSpPr>
          <p:cNvPr id="2" name="Title 1"/>
          <p:cNvSpPr>
            <a:spLocks noGrp="1"/>
          </p:cNvSpPr>
          <p:nvPr>
            <p:ph type="title"/>
          </p:nvPr>
        </p:nvSpPr>
        <p:spPr>
          <a:xfrm>
            <a:off x="185058" y="212271"/>
            <a:ext cx="990600" cy="6270172"/>
          </a:xfrm>
          <a:solidFill>
            <a:srgbClr val="92D050"/>
          </a:solidFill>
        </p:spPr>
        <p:txBody>
          <a:bodyPr vert="vert270"/>
          <a:lstStyle/>
          <a:p>
            <a:pPr algn="ctr"/>
            <a:r>
              <a:rPr lang="en-US" dirty="0"/>
              <a:t>GMO Labeling</a:t>
            </a:r>
          </a:p>
        </p:txBody>
      </p:sp>
    </p:spTree>
    <p:extLst>
      <p:ext uri="{BB962C8B-B14F-4D97-AF65-F5344CB8AC3E}">
        <p14:creationId xmlns:p14="http://schemas.microsoft.com/office/powerpoint/2010/main" val="3338624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63486" y="1632857"/>
            <a:ext cx="3608614" cy="523220"/>
          </a:xfrm>
          <a:prstGeom prst="rect">
            <a:avLst/>
          </a:prstGeom>
          <a:noFill/>
        </p:spPr>
        <p:txBody>
          <a:bodyPr wrap="square" rtlCol="0">
            <a:spAutoFit/>
          </a:bodyPr>
          <a:lstStyle/>
          <a:p>
            <a:r>
              <a:rPr lang="en-US" sz="2800" dirty="0">
                <a:hlinkClick r:id="rId2"/>
              </a:rPr>
              <a:t>GMOanswers.com</a:t>
            </a:r>
            <a:endParaRPr lang="en-US" sz="2800" dirty="0"/>
          </a:p>
        </p:txBody>
      </p:sp>
      <p:sp>
        <p:nvSpPr>
          <p:cNvPr id="6" name="TextBox 5"/>
          <p:cNvSpPr txBox="1"/>
          <p:nvPr/>
        </p:nvSpPr>
        <p:spPr>
          <a:xfrm>
            <a:off x="1763485" y="2481943"/>
            <a:ext cx="3167743" cy="800219"/>
          </a:xfrm>
          <a:prstGeom prst="rect">
            <a:avLst/>
          </a:prstGeom>
          <a:noFill/>
        </p:spPr>
        <p:txBody>
          <a:bodyPr wrap="square" rtlCol="0">
            <a:spAutoFit/>
          </a:bodyPr>
          <a:lstStyle/>
          <a:p>
            <a:r>
              <a:rPr lang="en-US" sz="2800" dirty="0">
                <a:hlinkClick r:id="rId3"/>
              </a:rPr>
              <a:t>Yourgenome.org</a:t>
            </a:r>
            <a:endParaRPr lang="en-US" sz="2800" dirty="0"/>
          </a:p>
          <a:p>
            <a:endParaRPr lang="en-US" dirty="0"/>
          </a:p>
        </p:txBody>
      </p:sp>
      <p:sp>
        <p:nvSpPr>
          <p:cNvPr id="2" name="TextBox 1">
            <a:extLst>
              <a:ext uri="{FF2B5EF4-FFF2-40B4-BE49-F238E27FC236}">
                <a16:creationId xmlns:a16="http://schemas.microsoft.com/office/drawing/2014/main" id="{AAEB340E-8A4F-5041-2DF5-D91AA1F7D604}"/>
              </a:ext>
            </a:extLst>
          </p:cNvPr>
          <p:cNvSpPr txBox="1"/>
          <p:nvPr/>
        </p:nvSpPr>
        <p:spPr>
          <a:xfrm>
            <a:off x="1763485" y="3282162"/>
            <a:ext cx="9116717" cy="800219"/>
          </a:xfrm>
          <a:prstGeom prst="rect">
            <a:avLst/>
          </a:prstGeom>
          <a:noFill/>
        </p:spPr>
        <p:txBody>
          <a:bodyPr wrap="square" rtlCol="0">
            <a:spAutoFit/>
          </a:bodyPr>
          <a:lstStyle/>
          <a:p>
            <a:r>
              <a:rPr lang="en-US" sz="2800" dirty="0">
                <a:hlinkClick r:id="rId4"/>
              </a:rPr>
              <a:t>New Regulations of food labeling as of January 1, 2022</a:t>
            </a:r>
            <a:endParaRPr lang="en-US" sz="2800" dirty="0"/>
          </a:p>
          <a:p>
            <a:endParaRPr lang="en-US" dirty="0"/>
          </a:p>
        </p:txBody>
      </p:sp>
    </p:spTree>
    <p:extLst>
      <p:ext uri="{BB962C8B-B14F-4D97-AF65-F5344CB8AC3E}">
        <p14:creationId xmlns:p14="http://schemas.microsoft.com/office/powerpoint/2010/main" val="1665689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6"/>
            <a:ext cx="5317067" cy="871008"/>
          </a:xfrm>
          <a:solidFill>
            <a:schemeClr val="accent2"/>
          </a:solidFill>
        </p:spPr>
        <p:txBody>
          <a:bodyPr/>
          <a:lstStyle/>
          <a:p>
            <a:r>
              <a:rPr lang="en-US" dirty="0"/>
              <a:t>Do you know GMO? </a:t>
            </a:r>
          </a:p>
        </p:txBody>
      </p:sp>
      <p:sp>
        <p:nvSpPr>
          <p:cNvPr id="3" name="Content Placeholder 2"/>
          <p:cNvSpPr>
            <a:spLocks noGrp="1"/>
          </p:cNvSpPr>
          <p:nvPr>
            <p:ph idx="1"/>
          </p:nvPr>
        </p:nvSpPr>
        <p:spPr>
          <a:xfrm>
            <a:off x="0" y="1090381"/>
            <a:ext cx="12192000" cy="4351338"/>
          </a:xfrm>
        </p:spPr>
        <p:txBody>
          <a:bodyPr>
            <a:noAutofit/>
          </a:bodyPr>
          <a:lstStyle/>
          <a:p>
            <a:pPr marL="514350" indent="-514350">
              <a:buFont typeface="+mj-lt"/>
              <a:buAutoNum type="arabicPeriod"/>
            </a:pPr>
            <a:r>
              <a:rPr lang="en-US" sz="3000" dirty="0"/>
              <a:t>On your </a:t>
            </a:r>
            <a:r>
              <a:rPr lang="en-US" sz="3000" dirty="0">
                <a:highlight>
                  <a:srgbClr val="FFFF00"/>
                </a:highlight>
              </a:rPr>
              <a:t>student sheet page 1 </a:t>
            </a:r>
            <a:r>
              <a:rPr lang="en-US" sz="3000" dirty="0"/>
              <a:t>write your own definition for what GMO means.  </a:t>
            </a:r>
          </a:p>
          <a:p>
            <a:pPr marL="514350" indent="-514350">
              <a:buFont typeface="+mj-lt"/>
              <a:buAutoNum type="arabicPeriod"/>
            </a:pPr>
            <a:r>
              <a:rPr lang="en-US" sz="3000" dirty="0"/>
              <a:t>Find a partner or group! Compare your definitions.</a:t>
            </a:r>
          </a:p>
          <a:p>
            <a:pPr lvl="1"/>
            <a:r>
              <a:rPr lang="en-US" sz="3000" u="sng" dirty="0"/>
              <a:t>Underline anything you have in common</a:t>
            </a:r>
            <a:r>
              <a:rPr lang="en-US" sz="3000" dirty="0"/>
              <a:t>.</a:t>
            </a:r>
          </a:p>
          <a:p>
            <a:pPr marL="514350" indent="-514350">
              <a:buFont typeface="+mj-lt"/>
              <a:buAutoNum type="arabicPeriod"/>
            </a:pPr>
            <a:r>
              <a:rPr lang="en-US" sz="3000" dirty="0"/>
              <a:t>What’s left? Can you eliminate anything or does it have to stay??</a:t>
            </a:r>
          </a:p>
          <a:p>
            <a:pPr lvl="1"/>
            <a:r>
              <a:rPr lang="en-US" sz="3000" u="sng" dirty="0"/>
              <a:t>Put a single line through anything that can go</a:t>
            </a:r>
          </a:p>
          <a:p>
            <a:pPr marL="514350" indent="-514350">
              <a:buFont typeface="+mj-lt"/>
              <a:buAutoNum type="arabicPeriod"/>
            </a:pPr>
            <a:r>
              <a:rPr lang="en-US" sz="3000" dirty="0"/>
              <a:t>Create a team definition.</a:t>
            </a:r>
          </a:p>
          <a:p>
            <a:pPr lvl="1"/>
            <a:r>
              <a:rPr lang="en-US" sz="3000" dirty="0"/>
              <a:t>Must include all the important underlined elements from before. </a:t>
            </a:r>
          </a:p>
          <a:p>
            <a:pPr lvl="1"/>
            <a:r>
              <a:rPr lang="en-US" sz="3000" dirty="0"/>
              <a:t>You must all agree on your definition. </a:t>
            </a:r>
          </a:p>
        </p:txBody>
      </p:sp>
    </p:spTree>
    <p:extLst>
      <p:ext uri="{BB962C8B-B14F-4D97-AF65-F5344CB8AC3E}">
        <p14:creationId xmlns:p14="http://schemas.microsoft.com/office/powerpoint/2010/main" val="28722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7981" y="1205344"/>
            <a:ext cx="3740727" cy="461665"/>
          </a:xfrm>
          <a:prstGeom prst="rect">
            <a:avLst/>
          </a:prstGeom>
          <a:noFill/>
        </p:spPr>
        <p:txBody>
          <a:bodyPr wrap="square" rtlCol="0">
            <a:spAutoFit/>
          </a:bodyPr>
          <a:lstStyle/>
          <a:p>
            <a:r>
              <a:rPr lang="en-US" sz="2400" dirty="0">
                <a:hlinkClick r:id="rId2"/>
              </a:rPr>
              <a:t>Bill Nye—8 minutes</a:t>
            </a:r>
            <a:endParaRPr lang="en-US" sz="2400" dirty="0"/>
          </a:p>
        </p:txBody>
      </p:sp>
      <p:sp>
        <p:nvSpPr>
          <p:cNvPr id="3" name="TextBox 2"/>
          <p:cNvSpPr txBox="1"/>
          <p:nvPr/>
        </p:nvSpPr>
        <p:spPr>
          <a:xfrm>
            <a:off x="477981" y="2096731"/>
            <a:ext cx="3616038" cy="461665"/>
          </a:xfrm>
          <a:prstGeom prst="rect">
            <a:avLst/>
          </a:prstGeom>
          <a:noFill/>
        </p:spPr>
        <p:txBody>
          <a:bodyPr wrap="square" rtlCol="0">
            <a:spAutoFit/>
          </a:bodyPr>
          <a:lstStyle/>
          <a:p>
            <a:r>
              <a:rPr lang="en-US" sz="2400" dirty="0">
                <a:hlinkClick r:id="rId3"/>
              </a:rPr>
              <a:t>South Park---7 seconds</a:t>
            </a:r>
            <a:endParaRPr lang="en-US" sz="2400" dirty="0"/>
          </a:p>
        </p:txBody>
      </p:sp>
      <p:sp>
        <p:nvSpPr>
          <p:cNvPr id="5" name="TextBox 4"/>
          <p:cNvSpPr txBox="1"/>
          <p:nvPr/>
        </p:nvSpPr>
        <p:spPr>
          <a:xfrm>
            <a:off x="477980" y="3241964"/>
            <a:ext cx="5735783" cy="523220"/>
          </a:xfrm>
          <a:prstGeom prst="rect">
            <a:avLst/>
          </a:prstGeom>
          <a:noFill/>
        </p:spPr>
        <p:txBody>
          <a:bodyPr wrap="square" rtlCol="0">
            <a:spAutoFit/>
          </a:bodyPr>
          <a:lstStyle/>
          <a:p>
            <a:r>
              <a:rPr lang="en-US" sz="2800" dirty="0">
                <a:hlinkClick r:id="rId4"/>
              </a:rPr>
              <a:t>Why are GMO’s Bad—11:25 minutes</a:t>
            </a:r>
            <a:endParaRPr lang="en-US" sz="2800" dirty="0"/>
          </a:p>
        </p:txBody>
      </p:sp>
      <p:sp>
        <p:nvSpPr>
          <p:cNvPr id="6" name="TextBox 5"/>
          <p:cNvSpPr txBox="1"/>
          <p:nvPr/>
        </p:nvSpPr>
        <p:spPr>
          <a:xfrm>
            <a:off x="477980" y="4331172"/>
            <a:ext cx="10830296" cy="523220"/>
          </a:xfrm>
          <a:prstGeom prst="rect">
            <a:avLst/>
          </a:prstGeom>
          <a:noFill/>
        </p:spPr>
        <p:txBody>
          <a:bodyPr wrap="square" rtlCol="0">
            <a:spAutoFit/>
          </a:bodyPr>
          <a:lstStyle/>
          <a:p>
            <a:r>
              <a:rPr lang="en-US" sz="2800" dirty="0">
                <a:hlinkClick r:id="rId5"/>
              </a:rPr>
              <a:t>The Science of GMO’s  by Neil </a:t>
            </a:r>
            <a:r>
              <a:rPr lang="en-US" sz="2800" dirty="0" err="1">
                <a:hlinkClick r:id="rId5"/>
              </a:rPr>
              <a:t>deGrasse</a:t>
            </a:r>
            <a:r>
              <a:rPr lang="en-US" sz="2800" dirty="0">
                <a:hlinkClick r:id="rId5"/>
              </a:rPr>
              <a:t> Tyson---  20 minutes</a:t>
            </a:r>
            <a:endParaRPr lang="en-US" sz="2800" dirty="0"/>
          </a:p>
        </p:txBody>
      </p:sp>
    </p:spTree>
    <p:extLst>
      <p:ext uri="{BB962C8B-B14F-4D97-AF65-F5344CB8AC3E}">
        <p14:creationId xmlns:p14="http://schemas.microsoft.com/office/powerpoint/2010/main" val="2764582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3838" y="2626854"/>
            <a:ext cx="6678202" cy="4526280"/>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Avenir Book" charset="0"/>
                <a:ea typeface="Avenir Book" charset="0"/>
                <a:cs typeface="Avenir Book" charset="0"/>
              </a:defRPr>
            </a:lvl1pPr>
          </a:lstStyle>
          <a:p>
            <a:pPr algn="ctr">
              <a:lnSpc>
                <a:spcPct val="120000"/>
              </a:lnSpc>
            </a:pPr>
            <a:r>
              <a:rPr lang="en-US" sz="16000" dirty="0"/>
              <a:t>All of these lessons, including the PowerPoint presentations can be found at in the lesson library</a:t>
            </a:r>
          </a:p>
          <a:p>
            <a:pPr algn="ctr">
              <a:lnSpc>
                <a:spcPct val="120000"/>
              </a:lnSpc>
            </a:pPr>
            <a:r>
              <a:rPr lang="en-US" sz="16000" dirty="0"/>
              <a:t> </a:t>
            </a:r>
            <a:r>
              <a:rPr lang="en-US" sz="16000" dirty="0">
                <a:hlinkClick r:id="rId2"/>
              </a:rPr>
              <a:t>www.kscorn.com</a:t>
            </a:r>
            <a:br>
              <a:rPr lang="en-US" sz="8900" dirty="0"/>
            </a:br>
            <a:br>
              <a:rPr lang="en-US" dirty="0"/>
            </a:br>
            <a:br>
              <a:rPr lang="en-US" dirty="0"/>
            </a:br>
            <a:br>
              <a:rPr lang="en-US" dirty="0"/>
            </a:br>
            <a:br>
              <a:rPr lang="en-US" dirty="0"/>
            </a:br>
            <a:br>
              <a:rPr lang="en-US" dirty="0"/>
            </a:br>
            <a:br>
              <a:rPr lang="en-US" dirty="0"/>
            </a:br>
            <a:endParaRPr lang="en-US" dirty="0"/>
          </a:p>
        </p:txBody>
      </p:sp>
      <p:pic>
        <p:nvPicPr>
          <p:cNvPr id="10" name="Picture 9" descr="Graphical user interface&#10;&#10;Description automatically generated">
            <a:extLst>
              <a:ext uri="{FF2B5EF4-FFF2-40B4-BE49-F238E27FC236}">
                <a16:creationId xmlns:a16="http://schemas.microsoft.com/office/drawing/2014/main" id="{B6F3E870-C202-4C9F-8C76-A16820E7C445}"/>
              </a:ext>
            </a:extLst>
          </p:cNvPr>
          <p:cNvPicPr>
            <a:picLocks noChangeAspect="1"/>
          </p:cNvPicPr>
          <p:nvPr/>
        </p:nvPicPr>
        <p:blipFill>
          <a:blip r:embed="rId3"/>
          <a:stretch>
            <a:fillRect/>
          </a:stretch>
        </p:blipFill>
        <p:spPr>
          <a:xfrm>
            <a:off x="5724" y="0"/>
            <a:ext cx="12186276" cy="1936850"/>
          </a:xfrm>
          <a:prstGeom prst="rect">
            <a:avLst/>
          </a:prstGeom>
        </p:spPr>
      </p:pic>
      <p:pic>
        <p:nvPicPr>
          <p:cNvPr id="12" name="Picture 11" descr="Graphical user interface, website&#10;&#10;Description automatically generated">
            <a:extLst>
              <a:ext uri="{FF2B5EF4-FFF2-40B4-BE49-F238E27FC236}">
                <a16:creationId xmlns:a16="http://schemas.microsoft.com/office/drawing/2014/main" id="{7AE853B8-2580-4431-8422-FDF902B7948A}"/>
              </a:ext>
            </a:extLst>
          </p:cNvPr>
          <p:cNvPicPr>
            <a:picLocks noChangeAspect="1"/>
          </p:cNvPicPr>
          <p:nvPr/>
        </p:nvPicPr>
        <p:blipFill>
          <a:blip r:embed="rId4"/>
          <a:stretch>
            <a:fillRect/>
          </a:stretch>
        </p:blipFill>
        <p:spPr>
          <a:xfrm>
            <a:off x="6664403" y="2828190"/>
            <a:ext cx="5409137" cy="2864164"/>
          </a:xfrm>
          <a:prstGeom prst="rect">
            <a:avLst/>
          </a:prstGeom>
        </p:spPr>
      </p:pic>
      <p:sp>
        <p:nvSpPr>
          <p:cNvPr id="7" name="Up Arrow 6"/>
          <p:cNvSpPr/>
          <p:nvPr/>
        </p:nvSpPr>
        <p:spPr>
          <a:xfrm rot="1277030" flipH="1">
            <a:off x="9415449" y="3492523"/>
            <a:ext cx="769314" cy="1610083"/>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Up 12">
            <a:extLst>
              <a:ext uri="{FF2B5EF4-FFF2-40B4-BE49-F238E27FC236}">
                <a16:creationId xmlns:a16="http://schemas.microsoft.com/office/drawing/2014/main" id="{C540F15B-6AEF-481E-A7C9-4AB153401B5F}"/>
              </a:ext>
            </a:extLst>
          </p:cNvPr>
          <p:cNvSpPr/>
          <p:nvPr/>
        </p:nvSpPr>
        <p:spPr>
          <a:xfrm>
            <a:off x="10199086" y="1463535"/>
            <a:ext cx="1593934" cy="109933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4992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31734" y="5130800"/>
            <a:ext cx="2336800" cy="541866"/>
          </a:xfrm>
          <a:prstGeom prst="rect">
            <a:avLst/>
          </a:prstGeom>
          <a:solidFill>
            <a:schemeClr val="bg1"/>
          </a:solidFill>
        </p:spPr>
        <p:txBody>
          <a:bodyPr wrap="square" rtlCol="0">
            <a:spAutoFit/>
          </a:bodyPr>
          <a:lstStyle/>
          <a:p>
            <a:endParaRPr lang="en-US" dirty="0"/>
          </a:p>
        </p:txBody>
      </p:sp>
      <p:sp>
        <p:nvSpPr>
          <p:cNvPr id="2" name="TextBox 1"/>
          <p:cNvSpPr txBox="1"/>
          <p:nvPr/>
        </p:nvSpPr>
        <p:spPr>
          <a:xfrm>
            <a:off x="5469466" y="5050935"/>
            <a:ext cx="1422400" cy="369332"/>
          </a:xfrm>
          <a:prstGeom prst="rect">
            <a:avLst/>
          </a:prstGeom>
          <a:noFill/>
        </p:spPr>
        <p:txBody>
          <a:bodyPr wrap="square" rtlCol="0">
            <a:spAutoFit/>
          </a:bodyPr>
          <a:lstStyle/>
          <a:p>
            <a:r>
              <a:rPr lang="en-US" dirty="0">
                <a:hlinkClick r:id="rId2"/>
              </a:rPr>
              <a:t>kscorn.com</a:t>
            </a:r>
            <a:endParaRPr lang="en-US" dirty="0"/>
          </a:p>
        </p:txBody>
      </p:sp>
    </p:spTree>
    <p:extLst>
      <p:ext uri="{BB962C8B-B14F-4D97-AF65-F5344CB8AC3E}">
        <p14:creationId xmlns:p14="http://schemas.microsoft.com/office/powerpoint/2010/main" val="1942727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1925"/>
            <a:ext cx="10515600" cy="1325563"/>
          </a:xfrm>
        </p:spPr>
        <p:txBody>
          <a:bodyPr/>
          <a:lstStyle/>
          <a:p>
            <a:r>
              <a:rPr lang="en-US" dirty="0"/>
              <a:t>Our Definition of GMO: </a:t>
            </a:r>
          </a:p>
        </p:txBody>
      </p:sp>
      <p:sp>
        <p:nvSpPr>
          <p:cNvPr id="3" name="Content Placeholder 2"/>
          <p:cNvSpPr>
            <a:spLocks noGrp="1"/>
          </p:cNvSpPr>
          <p:nvPr>
            <p:ph idx="1"/>
          </p:nvPr>
        </p:nvSpPr>
        <p:spPr>
          <a:xfrm>
            <a:off x="0" y="1317625"/>
            <a:ext cx="12192000" cy="4351338"/>
          </a:xfrm>
        </p:spPr>
        <p:txBody>
          <a:bodyPr>
            <a:normAutofit fontScale="92500" lnSpcReduction="10000"/>
          </a:bodyPr>
          <a:lstStyle/>
          <a:p>
            <a:pPr marL="457200" lvl="1" indent="0">
              <a:buNone/>
            </a:pPr>
            <a:r>
              <a:rPr lang="en-US" sz="3200" dirty="0"/>
              <a:t>Look at the meaning of each word independently… </a:t>
            </a:r>
          </a:p>
          <a:p>
            <a:pPr marL="914400" lvl="2" indent="0">
              <a:buNone/>
            </a:pPr>
            <a:endParaRPr lang="en-US" sz="3200" dirty="0"/>
          </a:p>
          <a:p>
            <a:pPr marL="914400" lvl="2" indent="0">
              <a:buNone/>
            </a:pPr>
            <a:r>
              <a:rPr lang="en-US" sz="4300" b="1" u="sng" dirty="0">
                <a:solidFill>
                  <a:srgbClr val="0070C0"/>
                </a:solidFill>
              </a:rPr>
              <a:t>G</a:t>
            </a:r>
            <a:r>
              <a:rPr lang="en-US" sz="3200" u="sng" dirty="0">
                <a:solidFill>
                  <a:srgbClr val="0070C0"/>
                </a:solidFill>
              </a:rPr>
              <a:t>enetic</a:t>
            </a:r>
            <a:r>
              <a:rPr lang="en-US" sz="3200" dirty="0"/>
              <a:t>: referring to genes or DNA</a:t>
            </a:r>
          </a:p>
          <a:p>
            <a:pPr marL="914400" lvl="2" indent="0">
              <a:buNone/>
            </a:pPr>
            <a:r>
              <a:rPr lang="en-US" sz="4300" b="1" u="sng" dirty="0">
                <a:solidFill>
                  <a:schemeClr val="accent2">
                    <a:lumMod val="75000"/>
                  </a:schemeClr>
                </a:solidFill>
              </a:rPr>
              <a:t>M</a:t>
            </a:r>
            <a:r>
              <a:rPr lang="en-US" sz="3200" u="sng" dirty="0">
                <a:solidFill>
                  <a:schemeClr val="accent2">
                    <a:lumMod val="75000"/>
                  </a:schemeClr>
                </a:solidFill>
              </a:rPr>
              <a:t>odification</a:t>
            </a:r>
            <a:r>
              <a:rPr lang="en-US" sz="3200" dirty="0"/>
              <a:t>: changing from an original</a:t>
            </a:r>
          </a:p>
          <a:p>
            <a:pPr marL="914400" lvl="2" indent="0">
              <a:buNone/>
            </a:pPr>
            <a:r>
              <a:rPr lang="en-US" sz="4300" b="1" u="sng" dirty="0">
                <a:solidFill>
                  <a:schemeClr val="accent6">
                    <a:lumMod val="50000"/>
                  </a:schemeClr>
                </a:solidFill>
              </a:rPr>
              <a:t>O</a:t>
            </a:r>
            <a:r>
              <a:rPr lang="en-US" sz="3200" u="sng" dirty="0">
                <a:solidFill>
                  <a:schemeClr val="accent6">
                    <a:lumMod val="50000"/>
                  </a:schemeClr>
                </a:solidFill>
              </a:rPr>
              <a:t>rganism</a:t>
            </a:r>
            <a:r>
              <a:rPr lang="en-US" sz="3200" dirty="0"/>
              <a:t>: any living thing including animals, plants, bacteria, fungi…. </a:t>
            </a:r>
          </a:p>
          <a:p>
            <a:pPr marL="457200" lvl="1" indent="0">
              <a:buNone/>
            </a:pPr>
            <a:endParaRPr lang="en-US" sz="3200" dirty="0"/>
          </a:p>
          <a:p>
            <a:pPr marL="457200" lvl="1" indent="0">
              <a:buNone/>
            </a:pPr>
            <a:r>
              <a:rPr lang="en-US" sz="3200" dirty="0"/>
              <a:t>Now add all of these definitions together: </a:t>
            </a:r>
          </a:p>
          <a:p>
            <a:pPr marL="457200" lvl="1" indent="0">
              <a:buNone/>
            </a:pPr>
            <a:endParaRPr lang="en-US" sz="3200" dirty="0"/>
          </a:p>
          <a:p>
            <a:pPr marL="457200" lvl="1" indent="0" algn="ctr">
              <a:buNone/>
            </a:pPr>
            <a:r>
              <a:rPr lang="en-US" sz="3200" dirty="0"/>
              <a:t> </a:t>
            </a:r>
            <a:endParaRPr lang="en-US" sz="3200" b="1" dirty="0"/>
          </a:p>
          <a:p>
            <a:endParaRPr lang="en-US" dirty="0"/>
          </a:p>
        </p:txBody>
      </p:sp>
      <p:sp>
        <p:nvSpPr>
          <p:cNvPr id="4" name="TextBox 3"/>
          <p:cNvSpPr txBox="1"/>
          <p:nvPr/>
        </p:nvSpPr>
        <p:spPr>
          <a:xfrm>
            <a:off x="898359" y="4702945"/>
            <a:ext cx="10395282" cy="584775"/>
          </a:xfrm>
          <a:prstGeom prst="rect">
            <a:avLst/>
          </a:prstGeom>
          <a:solidFill>
            <a:srgbClr val="FFC000"/>
          </a:solidFill>
        </p:spPr>
        <p:txBody>
          <a:bodyPr wrap="none" rtlCol="0">
            <a:spAutoFit/>
          </a:bodyPr>
          <a:lstStyle/>
          <a:p>
            <a:r>
              <a:rPr lang="en-US" sz="3200" b="1" dirty="0"/>
              <a:t>Intentionally changing a living thing’s original genes or DNA.</a:t>
            </a:r>
            <a:endParaRPr lang="en-US" sz="3200" dirty="0"/>
          </a:p>
        </p:txBody>
      </p:sp>
    </p:spTree>
    <p:extLst>
      <p:ext uri="{BB962C8B-B14F-4D97-AF65-F5344CB8AC3E}">
        <p14:creationId xmlns:p14="http://schemas.microsoft.com/office/powerpoint/2010/main" val="217292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0"/>
            <a:ext cx="7823201" cy="5747879"/>
          </a:xfrm>
        </p:spPr>
      </p:pic>
      <p:sp>
        <p:nvSpPr>
          <p:cNvPr id="2" name="Title 1"/>
          <p:cNvSpPr>
            <a:spLocks noGrp="1"/>
          </p:cNvSpPr>
          <p:nvPr>
            <p:ph type="title"/>
          </p:nvPr>
        </p:nvSpPr>
        <p:spPr>
          <a:xfrm rot="2785202">
            <a:off x="5701894" y="2491887"/>
            <a:ext cx="7281611" cy="937176"/>
          </a:xfrm>
          <a:solidFill>
            <a:schemeClr val="accent2"/>
          </a:solidFill>
        </p:spPr>
        <p:txBody>
          <a:bodyPr/>
          <a:lstStyle/>
          <a:p>
            <a:pPr algn="r"/>
            <a:r>
              <a:rPr lang="en-US" sz="4000" dirty="0"/>
              <a:t>Why an Operational Definition</a:t>
            </a:r>
            <a:r>
              <a:rPr lang="en-US" dirty="0"/>
              <a:t>? </a:t>
            </a:r>
          </a:p>
        </p:txBody>
      </p:sp>
    </p:spTree>
    <p:extLst>
      <p:ext uri="{BB962C8B-B14F-4D97-AF65-F5344CB8AC3E}">
        <p14:creationId xmlns:p14="http://schemas.microsoft.com/office/powerpoint/2010/main" val="1098200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2401" y="266468"/>
            <a:ext cx="9127066" cy="923330"/>
          </a:xfrm>
          <a:prstGeom prst="rect">
            <a:avLst/>
          </a:prstGeom>
          <a:solidFill>
            <a:srgbClr val="00B050"/>
          </a:solidFill>
        </p:spPr>
        <p:txBody>
          <a:bodyPr wrap="square" rtlCol="0">
            <a:spAutoFit/>
          </a:bodyPr>
          <a:lstStyle/>
          <a:p>
            <a:r>
              <a:rPr lang="en-US" sz="5400" dirty="0"/>
              <a:t>Why do we even need GMO’s?</a:t>
            </a:r>
          </a:p>
        </p:txBody>
      </p:sp>
      <p:sp>
        <p:nvSpPr>
          <p:cNvPr id="3" name="TextBox 2"/>
          <p:cNvSpPr txBox="1"/>
          <p:nvPr/>
        </p:nvSpPr>
        <p:spPr>
          <a:xfrm>
            <a:off x="287867" y="1828800"/>
            <a:ext cx="11599333" cy="1046440"/>
          </a:xfrm>
          <a:prstGeom prst="rect">
            <a:avLst/>
          </a:prstGeom>
          <a:noFill/>
        </p:spPr>
        <p:txBody>
          <a:bodyPr wrap="square" rtlCol="0">
            <a:spAutoFit/>
          </a:bodyPr>
          <a:lstStyle/>
          <a:p>
            <a:pPr marL="571500" indent="-571500">
              <a:buFont typeface="Arial" panose="020B0604020202020204" pitchFamily="34" charset="0"/>
              <a:buChar char="•"/>
            </a:pPr>
            <a:r>
              <a:rPr lang="en-US" sz="4400" dirty="0"/>
              <a:t>Growing population = more food needed</a:t>
            </a:r>
          </a:p>
          <a:p>
            <a:endParaRPr lang="en-US" dirty="0"/>
          </a:p>
        </p:txBody>
      </p:sp>
      <p:sp>
        <p:nvSpPr>
          <p:cNvPr id="4" name="TextBox 3"/>
          <p:cNvSpPr txBox="1"/>
          <p:nvPr/>
        </p:nvSpPr>
        <p:spPr>
          <a:xfrm>
            <a:off x="287867" y="4229457"/>
            <a:ext cx="4532010" cy="1046440"/>
          </a:xfrm>
          <a:prstGeom prst="rect">
            <a:avLst/>
          </a:prstGeom>
          <a:noFill/>
        </p:spPr>
        <p:txBody>
          <a:bodyPr wrap="none" rtlCol="0">
            <a:spAutoFit/>
          </a:bodyPr>
          <a:lstStyle/>
          <a:p>
            <a:pPr marL="571500" indent="-571500">
              <a:buFont typeface="Arial" panose="020B0604020202020204" pitchFamily="34" charset="0"/>
              <a:buChar char="•"/>
            </a:pPr>
            <a:r>
              <a:rPr lang="en-US" sz="4400" dirty="0"/>
              <a:t>Climate change  </a:t>
            </a:r>
          </a:p>
          <a:p>
            <a:endParaRPr lang="en-US" dirty="0"/>
          </a:p>
        </p:txBody>
      </p:sp>
      <p:sp>
        <p:nvSpPr>
          <p:cNvPr id="5" name="TextBox 4"/>
          <p:cNvSpPr txBox="1"/>
          <p:nvPr/>
        </p:nvSpPr>
        <p:spPr>
          <a:xfrm>
            <a:off x="287866" y="2096307"/>
            <a:ext cx="11599333" cy="2400657"/>
          </a:xfrm>
          <a:prstGeom prst="rect">
            <a:avLst/>
          </a:prstGeom>
          <a:noFill/>
        </p:spPr>
        <p:txBody>
          <a:bodyPr wrap="square" rtlCol="0">
            <a:spAutoFit/>
          </a:bodyPr>
          <a:lstStyle/>
          <a:p>
            <a:endParaRPr lang="en-US" sz="4400" dirty="0"/>
          </a:p>
          <a:p>
            <a:pPr marL="571500" indent="-571500">
              <a:buFont typeface="Arial" panose="020B0604020202020204" pitchFamily="34" charset="0"/>
              <a:buChar char="•"/>
            </a:pPr>
            <a:r>
              <a:rPr lang="en-US" sz="4400" dirty="0"/>
              <a:t>Soil degradation due to the loss of biodiversity means our crops contain fewer nutrients</a:t>
            </a:r>
          </a:p>
          <a:p>
            <a:endParaRPr lang="en-US" dirty="0"/>
          </a:p>
        </p:txBody>
      </p:sp>
    </p:spTree>
    <p:extLst>
      <p:ext uri="{BB962C8B-B14F-4D97-AF65-F5344CB8AC3E}">
        <p14:creationId xmlns:p14="http://schemas.microsoft.com/office/powerpoint/2010/main" val="273475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39379"/>
            <a:ext cx="6434667" cy="6263021"/>
          </a:xfrm>
        </p:spPr>
        <p:txBody>
          <a:bodyPr>
            <a:normAutofit/>
          </a:bodyPr>
          <a:lstStyle/>
          <a:p>
            <a:br>
              <a:rPr lang="en-US" dirty="0"/>
            </a:br>
            <a:r>
              <a:rPr lang="en-US" dirty="0"/>
              <a:t>Lets use our definitions to classify whether these would create a GMO based on our operational definition. </a:t>
            </a:r>
            <a:br>
              <a:rPr lang="en-US" dirty="0"/>
            </a:br>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33937" y="239379"/>
            <a:ext cx="5053263" cy="5919900"/>
          </a:xfrm>
          <a:prstGeom prst="rect">
            <a:avLst/>
          </a:prstGeom>
        </p:spPr>
      </p:pic>
      <p:sp>
        <p:nvSpPr>
          <p:cNvPr id="6" name="TextBox 5"/>
          <p:cNvSpPr txBox="1"/>
          <p:nvPr/>
        </p:nvSpPr>
        <p:spPr>
          <a:xfrm rot="1064756">
            <a:off x="-389141" y="3574590"/>
            <a:ext cx="12970282" cy="707886"/>
          </a:xfrm>
          <a:prstGeom prst="rect">
            <a:avLst/>
          </a:prstGeom>
          <a:solidFill>
            <a:srgbClr val="FFC000"/>
          </a:solidFill>
        </p:spPr>
        <p:txBody>
          <a:bodyPr wrap="none" rtlCol="0">
            <a:spAutoFit/>
          </a:bodyPr>
          <a:lstStyle/>
          <a:p>
            <a:r>
              <a:rPr lang="en-US" sz="4000" b="1" dirty="0"/>
              <a:t>Intentionally changing a living thing’s original genes or DNA.</a:t>
            </a:r>
            <a:endParaRPr lang="en-US" sz="4000" dirty="0"/>
          </a:p>
        </p:txBody>
      </p:sp>
    </p:spTree>
    <p:extLst>
      <p:ext uri="{BB962C8B-B14F-4D97-AF65-F5344CB8AC3E}">
        <p14:creationId xmlns:p14="http://schemas.microsoft.com/office/powerpoint/2010/main" val="205364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65125"/>
            <a:ext cx="11353800" cy="1325563"/>
          </a:xfrm>
        </p:spPr>
        <p:txBody>
          <a:bodyPr/>
          <a:lstStyle/>
          <a:p>
            <a:r>
              <a:rPr lang="en-US" dirty="0"/>
              <a:t>Look at your cards and sort into two groups!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10880593"/>
              </p:ext>
            </p:extLst>
          </p:nvPr>
        </p:nvGraphicFramePr>
        <p:xfrm>
          <a:off x="228600" y="725343"/>
          <a:ext cx="11963400" cy="5326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4497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4537" y="-297657"/>
            <a:ext cx="10515600" cy="1325563"/>
          </a:xfrm>
        </p:spPr>
        <p:txBody>
          <a:bodyPr/>
          <a:lstStyle/>
          <a:p>
            <a:r>
              <a:rPr lang="en-US" dirty="0"/>
              <a:t>History of GMO….   </a:t>
            </a:r>
          </a:p>
        </p:txBody>
      </p:sp>
      <p:pic>
        <p:nvPicPr>
          <p:cNvPr id="5" name="Picture 4"/>
          <p:cNvPicPr>
            <a:picLocks noChangeAspect="1"/>
          </p:cNvPicPr>
          <p:nvPr/>
        </p:nvPicPr>
        <p:blipFill>
          <a:blip r:embed="rId3"/>
          <a:stretch>
            <a:fillRect/>
          </a:stretch>
        </p:blipFill>
        <p:spPr>
          <a:xfrm>
            <a:off x="-9615488" y="-21055013"/>
            <a:ext cx="31422975" cy="48968025"/>
          </a:xfrm>
          <a:prstGeom prst="rect">
            <a:avLst/>
          </a:prstGeom>
          <a:scene3d>
            <a:camera prst="orthographicFront">
              <a:rot lat="5400000" lon="21273483" rev="21296539"/>
            </a:camera>
            <a:lightRig rig="threePt" dir="t"/>
          </a:scene3d>
        </p:spPr>
      </p:pic>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4"/>
          <a:stretch>
            <a:fillRect/>
          </a:stretch>
        </p:blipFill>
        <p:spPr>
          <a:xfrm>
            <a:off x="-20883" y="17319"/>
            <a:ext cx="12212883" cy="6159644"/>
          </a:xfrm>
          <a:prstGeom prst="rect">
            <a:avLst/>
          </a:prstGeom>
        </p:spPr>
      </p:pic>
      <p:sp>
        <p:nvSpPr>
          <p:cNvPr id="6" name="TextBox 5"/>
          <p:cNvSpPr txBox="1"/>
          <p:nvPr/>
        </p:nvSpPr>
        <p:spPr>
          <a:xfrm>
            <a:off x="7189693" y="5271562"/>
            <a:ext cx="753036" cy="923330"/>
          </a:xfrm>
          <a:prstGeom prst="rect">
            <a:avLst/>
          </a:prstGeom>
          <a:solidFill>
            <a:srgbClr val="FF0000"/>
          </a:solidFill>
        </p:spPr>
        <p:txBody>
          <a:bodyPr wrap="square" rtlCol="0">
            <a:spAutoFit/>
          </a:bodyPr>
          <a:lstStyle/>
          <a:p>
            <a:r>
              <a:rPr lang="en-US" dirty="0"/>
              <a:t>Ring spot Virus</a:t>
            </a:r>
          </a:p>
        </p:txBody>
      </p:sp>
      <p:cxnSp>
        <p:nvCxnSpPr>
          <p:cNvPr id="8" name="Straight Arrow Connector 7"/>
          <p:cNvCxnSpPr/>
          <p:nvPr/>
        </p:nvCxnSpPr>
        <p:spPr>
          <a:xfrm flipH="1">
            <a:off x="6713087" y="807323"/>
            <a:ext cx="1111624" cy="107111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96313" y="622657"/>
            <a:ext cx="1792942" cy="369332"/>
          </a:xfrm>
          <a:prstGeom prst="rect">
            <a:avLst/>
          </a:prstGeom>
          <a:solidFill>
            <a:srgbClr val="FF0000"/>
          </a:solidFill>
        </p:spPr>
        <p:txBody>
          <a:bodyPr wrap="square" rtlCol="0">
            <a:spAutoFit/>
          </a:bodyPr>
          <a:lstStyle/>
          <a:p>
            <a:r>
              <a:rPr lang="en-US" dirty="0"/>
              <a:t>Insect resistance</a:t>
            </a:r>
          </a:p>
        </p:txBody>
      </p:sp>
      <p:sp>
        <p:nvSpPr>
          <p:cNvPr id="11" name="TextBox 10"/>
          <p:cNvSpPr txBox="1"/>
          <p:nvPr/>
        </p:nvSpPr>
        <p:spPr>
          <a:xfrm>
            <a:off x="5127813" y="5244983"/>
            <a:ext cx="1223680" cy="923330"/>
          </a:xfrm>
          <a:prstGeom prst="rect">
            <a:avLst/>
          </a:prstGeom>
          <a:solidFill>
            <a:srgbClr val="FF0000"/>
          </a:solidFill>
        </p:spPr>
        <p:txBody>
          <a:bodyPr wrap="square" rtlCol="0">
            <a:spAutoFit/>
          </a:bodyPr>
          <a:lstStyle/>
          <a:p>
            <a:r>
              <a:rPr lang="en-US" dirty="0"/>
              <a:t>Mosaic virus resistance</a:t>
            </a:r>
          </a:p>
        </p:txBody>
      </p:sp>
      <p:cxnSp>
        <p:nvCxnSpPr>
          <p:cNvPr id="12" name="Straight Arrow Connector 11"/>
          <p:cNvCxnSpPr/>
          <p:nvPr/>
        </p:nvCxnSpPr>
        <p:spPr>
          <a:xfrm flipH="1">
            <a:off x="10258108" y="1027906"/>
            <a:ext cx="1111624" cy="1071117"/>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258108" y="626808"/>
            <a:ext cx="1933892" cy="369332"/>
          </a:xfrm>
          <a:prstGeom prst="rect">
            <a:avLst/>
          </a:prstGeom>
          <a:solidFill>
            <a:srgbClr val="FFFF00"/>
          </a:solidFill>
        </p:spPr>
        <p:txBody>
          <a:bodyPr wrap="square" rtlCol="0">
            <a:spAutoFit/>
          </a:bodyPr>
          <a:lstStyle/>
          <a:p>
            <a:r>
              <a:rPr lang="en-US" dirty="0"/>
              <a:t>disease resistance</a:t>
            </a:r>
          </a:p>
        </p:txBody>
      </p:sp>
    </p:spTree>
    <p:extLst>
      <p:ext uri="{BB962C8B-B14F-4D97-AF65-F5344CB8AC3E}">
        <p14:creationId xmlns:p14="http://schemas.microsoft.com/office/powerpoint/2010/main" val="18660969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6307</TotalTime>
  <Words>2048</Words>
  <Application>Microsoft Office PowerPoint</Application>
  <PresentationFormat>Widescreen</PresentationFormat>
  <Paragraphs>208</Paragraphs>
  <Slides>32</Slides>
  <Notes>17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Arial</vt:lpstr>
      <vt:lpstr>Avenir Book</vt:lpstr>
      <vt:lpstr>Avenir Light</vt:lpstr>
      <vt:lpstr>Avenir Medium</vt:lpstr>
      <vt:lpstr>Calibri</vt:lpstr>
      <vt:lpstr>Office Theme</vt:lpstr>
      <vt:lpstr>Custom Design</vt:lpstr>
      <vt:lpstr>Genetically Modified?</vt:lpstr>
      <vt:lpstr>What is a GMO?  </vt:lpstr>
      <vt:lpstr>Do you know GMO? </vt:lpstr>
      <vt:lpstr>Our Definition of GMO: </vt:lpstr>
      <vt:lpstr>Why an Operational Definition? </vt:lpstr>
      <vt:lpstr>PowerPoint Presentation</vt:lpstr>
      <vt:lpstr> Lets use our definitions to classify whether these would create a GMO based on our operational definition.  </vt:lpstr>
      <vt:lpstr>Look at your cards and sort into two groups! </vt:lpstr>
      <vt:lpstr>History of GMO….   </vt:lpstr>
      <vt:lpstr>Technically….  </vt:lpstr>
      <vt:lpstr>Before Domestication</vt:lpstr>
      <vt:lpstr>So…..  Does that change your sorting? </vt:lpstr>
      <vt:lpstr>Are they really all the same??? </vt:lpstr>
      <vt:lpstr>What’s the difference…???  </vt:lpstr>
      <vt:lpstr>Take another shot at grouping</vt:lpstr>
      <vt:lpstr>One Gene Vs Many Genes</vt:lpstr>
      <vt:lpstr>So where would we draw the line here? </vt:lpstr>
      <vt:lpstr>Only Transgenesis</vt:lpstr>
      <vt:lpstr>Transgenic Speed Dating!!! </vt:lpstr>
      <vt:lpstr>Match Reflections…. </vt:lpstr>
      <vt:lpstr>PowerPoint Presentation</vt:lpstr>
      <vt:lpstr>Time to reflect! </vt:lpstr>
      <vt:lpstr>What happens next? Here’s a look a the cycle!  </vt:lpstr>
      <vt:lpstr>PowerPoint Presentation</vt:lpstr>
      <vt:lpstr>PowerPoint Presentation</vt:lpstr>
      <vt:lpstr>PowerPoint Presentation</vt:lpstr>
      <vt:lpstr>Genetic Engineering in the future? </vt:lpstr>
      <vt:lpstr>GMO Labeling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Clawson</dc:creator>
  <cp:lastModifiedBy>Sharon Thielen</cp:lastModifiedBy>
  <cp:revision>100</cp:revision>
  <dcterms:created xsi:type="dcterms:W3CDTF">2018-01-23T00:48:28Z</dcterms:created>
  <dcterms:modified xsi:type="dcterms:W3CDTF">2023-06-06T16:31:26Z</dcterms:modified>
</cp:coreProperties>
</file>