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6B9844-E335-4516-BFC3-D733F4CCBAA2}"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47E0AD0-7237-475A-8F6C-999678BD1C41}">
      <dgm:prSet/>
      <dgm:spPr/>
      <dgm:t>
        <a:bodyPr/>
        <a:lstStyle/>
        <a:p>
          <a:r>
            <a:rPr lang="en-US"/>
            <a:t>Each group gets two hints.</a:t>
          </a:r>
        </a:p>
      </dgm:t>
    </dgm:pt>
    <dgm:pt modelId="{25BB83CE-FAD1-4F35-93E1-ED7542DEAD6C}" type="parTrans" cxnId="{33A2F497-AB15-474C-AF84-27E6405F2ECE}">
      <dgm:prSet/>
      <dgm:spPr/>
      <dgm:t>
        <a:bodyPr/>
        <a:lstStyle/>
        <a:p>
          <a:endParaRPr lang="en-US"/>
        </a:p>
      </dgm:t>
    </dgm:pt>
    <dgm:pt modelId="{A96BF31E-1165-4B1F-BF76-0FF5C2CDC4CB}" type="sibTrans" cxnId="{33A2F497-AB15-474C-AF84-27E6405F2ECE}">
      <dgm:prSet/>
      <dgm:spPr/>
      <dgm:t>
        <a:bodyPr/>
        <a:lstStyle/>
        <a:p>
          <a:endParaRPr lang="en-US"/>
        </a:p>
      </dgm:t>
    </dgm:pt>
    <dgm:pt modelId="{6650F2F0-8848-4394-8CD7-82984D58DD6C}">
      <dgm:prSet/>
      <dgm:spPr/>
      <dgm:t>
        <a:bodyPr/>
        <a:lstStyle/>
        <a:p>
          <a:r>
            <a:rPr lang="en-US"/>
            <a:t>Make sure to enter combinations starting on the side with the colored tape.</a:t>
          </a:r>
        </a:p>
      </dgm:t>
    </dgm:pt>
    <dgm:pt modelId="{34DC6BEA-716C-4D33-AF37-8D897257B26D}" type="parTrans" cxnId="{8BA85107-72F9-4DC4-880B-2FA073E2D29B}">
      <dgm:prSet/>
      <dgm:spPr/>
      <dgm:t>
        <a:bodyPr/>
        <a:lstStyle/>
        <a:p>
          <a:endParaRPr lang="en-US"/>
        </a:p>
      </dgm:t>
    </dgm:pt>
    <dgm:pt modelId="{0AB193CF-9E10-4C93-A008-4F1ECC33E299}" type="sibTrans" cxnId="{8BA85107-72F9-4DC4-880B-2FA073E2D29B}">
      <dgm:prSet/>
      <dgm:spPr/>
      <dgm:t>
        <a:bodyPr/>
        <a:lstStyle/>
        <a:p>
          <a:endParaRPr lang="en-US"/>
        </a:p>
      </dgm:t>
    </dgm:pt>
    <dgm:pt modelId="{5438A299-E889-46B0-971E-734A23BBD9DA}">
      <dgm:prSet/>
      <dgm:spPr/>
      <dgm:t>
        <a:bodyPr/>
        <a:lstStyle/>
        <a:p>
          <a:r>
            <a:rPr lang="en-US"/>
            <a:t>Combinations must line up.</a:t>
          </a:r>
        </a:p>
      </dgm:t>
    </dgm:pt>
    <dgm:pt modelId="{E70FA110-CEEF-4A0F-9431-4087D206CA2B}" type="parTrans" cxnId="{1F40AF1F-B513-4D2C-B8A1-46CA1EFB77F2}">
      <dgm:prSet/>
      <dgm:spPr/>
      <dgm:t>
        <a:bodyPr/>
        <a:lstStyle/>
        <a:p>
          <a:endParaRPr lang="en-US"/>
        </a:p>
      </dgm:t>
    </dgm:pt>
    <dgm:pt modelId="{4634010D-88D9-4D86-9861-C9BD505AB118}" type="sibTrans" cxnId="{1F40AF1F-B513-4D2C-B8A1-46CA1EFB77F2}">
      <dgm:prSet/>
      <dgm:spPr/>
      <dgm:t>
        <a:bodyPr/>
        <a:lstStyle/>
        <a:p>
          <a:endParaRPr lang="en-US"/>
        </a:p>
      </dgm:t>
    </dgm:pt>
    <dgm:pt modelId="{3DD9D375-9F34-4AF0-9183-E3B07D97F187}">
      <dgm:prSet/>
      <dgm:spPr/>
      <dgm:t>
        <a:bodyPr/>
        <a:lstStyle/>
        <a:p>
          <a:r>
            <a:rPr lang="en-US"/>
            <a:t>Good teammates help!</a:t>
          </a:r>
        </a:p>
      </dgm:t>
    </dgm:pt>
    <dgm:pt modelId="{C909CF14-8F4C-4D9F-83F5-7C7E1F53C574}" type="parTrans" cxnId="{7A317D9E-CE6B-4FDF-8B39-7C87BEAF85D5}">
      <dgm:prSet/>
      <dgm:spPr/>
      <dgm:t>
        <a:bodyPr/>
        <a:lstStyle/>
        <a:p>
          <a:endParaRPr lang="en-US"/>
        </a:p>
      </dgm:t>
    </dgm:pt>
    <dgm:pt modelId="{8D844C89-918E-48A1-8001-923A5DDE8BA9}" type="sibTrans" cxnId="{7A317D9E-CE6B-4FDF-8B39-7C87BEAF85D5}">
      <dgm:prSet/>
      <dgm:spPr/>
      <dgm:t>
        <a:bodyPr/>
        <a:lstStyle/>
        <a:p>
          <a:endParaRPr lang="en-US"/>
        </a:p>
      </dgm:t>
    </dgm:pt>
    <dgm:pt modelId="{ACE24A05-9351-419B-9402-5457FC4EE9E7}" type="pres">
      <dgm:prSet presAssocID="{006B9844-E335-4516-BFC3-D733F4CCBAA2}" presName="vert0" presStyleCnt="0">
        <dgm:presLayoutVars>
          <dgm:dir/>
          <dgm:animOne val="branch"/>
          <dgm:animLvl val="lvl"/>
        </dgm:presLayoutVars>
      </dgm:prSet>
      <dgm:spPr/>
    </dgm:pt>
    <dgm:pt modelId="{18C39047-6F37-4C83-B837-BC17AAA4AA16}" type="pres">
      <dgm:prSet presAssocID="{A47E0AD0-7237-475A-8F6C-999678BD1C41}" presName="thickLine" presStyleLbl="alignNode1" presStyleIdx="0" presStyleCnt="4"/>
      <dgm:spPr/>
    </dgm:pt>
    <dgm:pt modelId="{1E498A8C-A4E0-42EA-A3B3-8709918FD4F9}" type="pres">
      <dgm:prSet presAssocID="{A47E0AD0-7237-475A-8F6C-999678BD1C41}" presName="horz1" presStyleCnt="0"/>
      <dgm:spPr/>
    </dgm:pt>
    <dgm:pt modelId="{9CD8148A-1C85-4059-8623-B11BEC3F147E}" type="pres">
      <dgm:prSet presAssocID="{A47E0AD0-7237-475A-8F6C-999678BD1C41}" presName="tx1" presStyleLbl="revTx" presStyleIdx="0" presStyleCnt="4"/>
      <dgm:spPr/>
    </dgm:pt>
    <dgm:pt modelId="{CE96532B-E0B1-4B65-94DE-FB8D5A79DC93}" type="pres">
      <dgm:prSet presAssocID="{A47E0AD0-7237-475A-8F6C-999678BD1C41}" presName="vert1" presStyleCnt="0"/>
      <dgm:spPr/>
    </dgm:pt>
    <dgm:pt modelId="{9D0CA458-3132-4DAB-AD3F-1AED763554FD}" type="pres">
      <dgm:prSet presAssocID="{6650F2F0-8848-4394-8CD7-82984D58DD6C}" presName="thickLine" presStyleLbl="alignNode1" presStyleIdx="1" presStyleCnt="4"/>
      <dgm:spPr/>
    </dgm:pt>
    <dgm:pt modelId="{51896F02-1389-46F7-847C-5DEAA1C75D84}" type="pres">
      <dgm:prSet presAssocID="{6650F2F0-8848-4394-8CD7-82984D58DD6C}" presName="horz1" presStyleCnt="0"/>
      <dgm:spPr/>
    </dgm:pt>
    <dgm:pt modelId="{7B7FE68D-46CA-4A00-AD77-0252DFB3F65D}" type="pres">
      <dgm:prSet presAssocID="{6650F2F0-8848-4394-8CD7-82984D58DD6C}" presName="tx1" presStyleLbl="revTx" presStyleIdx="1" presStyleCnt="4"/>
      <dgm:spPr/>
    </dgm:pt>
    <dgm:pt modelId="{E3F91CE7-6581-4F94-AB28-76C5BB33BB04}" type="pres">
      <dgm:prSet presAssocID="{6650F2F0-8848-4394-8CD7-82984D58DD6C}" presName="vert1" presStyleCnt="0"/>
      <dgm:spPr/>
    </dgm:pt>
    <dgm:pt modelId="{7775C21E-6785-47BD-9051-C44139706122}" type="pres">
      <dgm:prSet presAssocID="{5438A299-E889-46B0-971E-734A23BBD9DA}" presName="thickLine" presStyleLbl="alignNode1" presStyleIdx="2" presStyleCnt="4"/>
      <dgm:spPr/>
    </dgm:pt>
    <dgm:pt modelId="{8729BAF9-C48C-4FF8-9CF7-0869EE0BFB9B}" type="pres">
      <dgm:prSet presAssocID="{5438A299-E889-46B0-971E-734A23BBD9DA}" presName="horz1" presStyleCnt="0"/>
      <dgm:spPr/>
    </dgm:pt>
    <dgm:pt modelId="{0609A212-8486-4E34-92A9-798AC23EA477}" type="pres">
      <dgm:prSet presAssocID="{5438A299-E889-46B0-971E-734A23BBD9DA}" presName="tx1" presStyleLbl="revTx" presStyleIdx="2" presStyleCnt="4"/>
      <dgm:spPr/>
    </dgm:pt>
    <dgm:pt modelId="{AC7E64CF-46AD-4AE9-9C01-BBA0BD124192}" type="pres">
      <dgm:prSet presAssocID="{5438A299-E889-46B0-971E-734A23BBD9DA}" presName="vert1" presStyleCnt="0"/>
      <dgm:spPr/>
    </dgm:pt>
    <dgm:pt modelId="{14198A01-E249-46FC-974B-47DBF1907E38}" type="pres">
      <dgm:prSet presAssocID="{3DD9D375-9F34-4AF0-9183-E3B07D97F187}" presName="thickLine" presStyleLbl="alignNode1" presStyleIdx="3" presStyleCnt="4"/>
      <dgm:spPr/>
    </dgm:pt>
    <dgm:pt modelId="{821BBF1F-2D95-4AF8-B0F4-D0CF7B3EDC3C}" type="pres">
      <dgm:prSet presAssocID="{3DD9D375-9F34-4AF0-9183-E3B07D97F187}" presName="horz1" presStyleCnt="0"/>
      <dgm:spPr/>
    </dgm:pt>
    <dgm:pt modelId="{8DFEA8C3-E4A0-4EB0-BED7-D9612B5C7A61}" type="pres">
      <dgm:prSet presAssocID="{3DD9D375-9F34-4AF0-9183-E3B07D97F187}" presName="tx1" presStyleLbl="revTx" presStyleIdx="3" presStyleCnt="4"/>
      <dgm:spPr/>
    </dgm:pt>
    <dgm:pt modelId="{FCA88C2D-12CE-48E0-821C-610A61A227B9}" type="pres">
      <dgm:prSet presAssocID="{3DD9D375-9F34-4AF0-9183-E3B07D97F187}" presName="vert1" presStyleCnt="0"/>
      <dgm:spPr/>
    </dgm:pt>
  </dgm:ptLst>
  <dgm:cxnLst>
    <dgm:cxn modelId="{8BA85107-72F9-4DC4-880B-2FA073E2D29B}" srcId="{006B9844-E335-4516-BFC3-D733F4CCBAA2}" destId="{6650F2F0-8848-4394-8CD7-82984D58DD6C}" srcOrd="1" destOrd="0" parTransId="{34DC6BEA-716C-4D33-AF37-8D897257B26D}" sibTransId="{0AB193CF-9E10-4C93-A008-4F1ECC33E299}"/>
    <dgm:cxn modelId="{1F40AF1F-B513-4D2C-B8A1-46CA1EFB77F2}" srcId="{006B9844-E335-4516-BFC3-D733F4CCBAA2}" destId="{5438A299-E889-46B0-971E-734A23BBD9DA}" srcOrd="2" destOrd="0" parTransId="{E70FA110-CEEF-4A0F-9431-4087D206CA2B}" sibTransId="{4634010D-88D9-4D86-9861-C9BD505AB118}"/>
    <dgm:cxn modelId="{E5CC1629-DFB0-4CC6-BC10-E46B02EA3568}" type="presOf" srcId="{3DD9D375-9F34-4AF0-9183-E3B07D97F187}" destId="{8DFEA8C3-E4A0-4EB0-BED7-D9612B5C7A61}" srcOrd="0" destOrd="0" presId="urn:microsoft.com/office/officeart/2008/layout/LinedList"/>
    <dgm:cxn modelId="{71D7076F-0799-4160-96D7-503CC91FBCF8}" type="presOf" srcId="{A47E0AD0-7237-475A-8F6C-999678BD1C41}" destId="{9CD8148A-1C85-4059-8623-B11BEC3F147E}" srcOrd="0" destOrd="0" presId="urn:microsoft.com/office/officeart/2008/layout/LinedList"/>
    <dgm:cxn modelId="{23BEFA59-4646-451E-AAED-7E54D22F64EA}" type="presOf" srcId="{6650F2F0-8848-4394-8CD7-82984D58DD6C}" destId="{7B7FE68D-46CA-4A00-AD77-0252DFB3F65D}" srcOrd="0" destOrd="0" presId="urn:microsoft.com/office/officeart/2008/layout/LinedList"/>
    <dgm:cxn modelId="{33A2F497-AB15-474C-AF84-27E6405F2ECE}" srcId="{006B9844-E335-4516-BFC3-D733F4CCBAA2}" destId="{A47E0AD0-7237-475A-8F6C-999678BD1C41}" srcOrd="0" destOrd="0" parTransId="{25BB83CE-FAD1-4F35-93E1-ED7542DEAD6C}" sibTransId="{A96BF31E-1165-4B1F-BF76-0FF5C2CDC4CB}"/>
    <dgm:cxn modelId="{7A317D9E-CE6B-4FDF-8B39-7C87BEAF85D5}" srcId="{006B9844-E335-4516-BFC3-D733F4CCBAA2}" destId="{3DD9D375-9F34-4AF0-9183-E3B07D97F187}" srcOrd="3" destOrd="0" parTransId="{C909CF14-8F4C-4D9F-83F5-7C7E1F53C574}" sibTransId="{8D844C89-918E-48A1-8001-923A5DDE8BA9}"/>
    <dgm:cxn modelId="{8C6E40C0-7199-4AF8-8C90-932EC93854E6}" type="presOf" srcId="{006B9844-E335-4516-BFC3-D733F4CCBAA2}" destId="{ACE24A05-9351-419B-9402-5457FC4EE9E7}" srcOrd="0" destOrd="0" presId="urn:microsoft.com/office/officeart/2008/layout/LinedList"/>
    <dgm:cxn modelId="{0DF0F3DD-B899-4AC6-A656-82D5489E4B25}" type="presOf" srcId="{5438A299-E889-46B0-971E-734A23BBD9DA}" destId="{0609A212-8486-4E34-92A9-798AC23EA477}" srcOrd="0" destOrd="0" presId="urn:microsoft.com/office/officeart/2008/layout/LinedList"/>
    <dgm:cxn modelId="{968134AD-9033-4801-BFCF-A4633F10850E}" type="presParOf" srcId="{ACE24A05-9351-419B-9402-5457FC4EE9E7}" destId="{18C39047-6F37-4C83-B837-BC17AAA4AA16}" srcOrd="0" destOrd="0" presId="urn:microsoft.com/office/officeart/2008/layout/LinedList"/>
    <dgm:cxn modelId="{85B26401-ADB4-414A-A856-22EEBFF685AE}" type="presParOf" srcId="{ACE24A05-9351-419B-9402-5457FC4EE9E7}" destId="{1E498A8C-A4E0-42EA-A3B3-8709918FD4F9}" srcOrd="1" destOrd="0" presId="urn:microsoft.com/office/officeart/2008/layout/LinedList"/>
    <dgm:cxn modelId="{82296650-08F7-424E-AADD-7EEC235B31EB}" type="presParOf" srcId="{1E498A8C-A4E0-42EA-A3B3-8709918FD4F9}" destId="{9CD8148A-1C85-4059-8623-B11BEC3F147E}" srcOrd="0" destOrd="0" presId="urn:microsoft.com/office/officeart/2008/layout/LinedList"/>
    <dgm:cxn modelId="{F10EA6CF-4A74-473B-9915-422FF459DC69}" type="presParOf" srcId="{1E498A8C-A4E0-42EA-A3B3-8709918FD4F9}" destId="{CE96532B-E0B1-4B65-94DE-FB8D5A79DC93}" srcOrd="1" destOrd="0" presId="urn:microsoft.com/office/officeart/2008/layout/LinedList"/>
    <dgm:cxn modelId="{28431560-7B33-47AA-A712-98FEEB4CC031}" type="presParOf" srcId="{ACE24A05-9351-419B-9402-5457FC4EE9E7}" destId="{9D0CA458-3132-4DAB-AD3F-1AED763554FD}" srcOrd="2" destOrd="0" presId="urn:microsoft.com/office/officeart/2008/layout/LinedList"/>
    <dgm:cxn modelId="{898BD7AA-D88E-42BD-94A2-4C8DF93DAE75}" type="presParOf" srcId="{ACE24A05-9351-419B-9402-5457FC4EE9E7}" destId="{51896F02-1389-46F7-847C-5DEAA1C75D84}" srcOrd="3" destOrd="0" presId="urn:microsoft.com/office/officeart/2008/layout/LinedList"/>
    <dgm:cxn modelId="{7F4249DA-CF93-475D-B0C3-924A235522BE}" type="presParOf" srcId="{51896F02-1389-46F7-847C-5DEAA1C75D84}" destId="{7B7FE68D-46CA-4A00-AD77-0252DFB3F65D}" srcOrd="0" destOrd="0" presId="urn:microsoft.com/office/officeart/2008/layout/LinedList"/>
    <dgm:cxn modelId="{4CF34966-824A-4D47-A662-7CD28E981980}" type="presParOf" srcId="{51896F02-1389-46F7-847C-5DEAA1C75D84}" destId="{E3F91CE7-6581-4F94-AB28-76C5BB33BB04}" srcOrd="1" destOrd="0" presId="urn:microsoft.com/office/officeart/2008/layout/LinedList"/>
    <dgm:cxn modelId="{B0470161-FFD4-4C1B-B9D1-AA2A6D3D6ABF}" type="presParOf" srcId="{ACE24A05-9351-419B-9402-5457FC4EE9E7}" destId="{7775C21E-6785-47BD-9051-C44139706122}" srcOrd="4" destOrd="0" presId="urn:microsoft.com/office/officeart/2008/layout/LinedList"/>
    <dgm:cxn modelId="{42D650BE-F189-4D7F-995B-9C31A12E81C9}" type="presParOf" srcId="{ACE24A05-9351-419B-9402-5457FC4EE9E7}" destId="{8729BAF9-C48C-4FF8-9CF7-0869EE0BFB9B}" srcOrd="5" destOrd="0" presId="urn:microsoft.com/office/officeart/2008/layout/LinedList"/>
    <dgm:cxn modelId="{781BD8A4-FFC4-4AAC-90E7-A1D7607E552E}" type="presParOf" srcId="{8729BAF9-C48C-4FF8-9CF7-0869EE0BFB9B}" destId="{0609A212-8486-4E34-92A9-798AC23EA477}" srcOrd="0" destOrd="0" presId="urn:microsoft.com/office/officeart/2008/layout/LinedList"/>
    <dgm:cxn modelId="{F5A446CB-47AA-47C4-9537-4CEBC951CB25}" type="presParOf" srcId="{8729BAF9-C48C-4FF8-9CF7-0869EE0BFB9B}" destId="{AC7E64CF-46AD-4AE9-9C01-BBA0BD124192}" srcOrd="1" destOrd="0" presId="urn:microsoft.com/office/officeart/2008/layout/LinedList"/>
    <dgm:cxn modelId="{B9793480-ED24-4CA9-8440-B7B4A1D65192}" type="presParOf" srcId="{ACE24A05-9351-419B-9402-5457FC4EE9E7}" destId="{14198A01-E249-46FC-974B-47DBF1907E38}" srcOrd="6" destOrd="0" presId="urn:microsoft.com/office/officeart/2008/layout/LinedList"/>
    <dgm:cxn modelId="{6809289E-CF2A-4221-8C91-9EC4C79642D4}" type="presParOf" srcId="{ACE24A05-9351-419B-9402-5457FC4EE9E7}" destId="{821BBF1F-2D95-4AF8-B0F4-D0CF7B3EDC3C}" srcOrd="7" destOrd="0" presId="urn:microsoft.com/office/officeart/2008/layout/LinedList"/>
    <dgm:cxn modelId="{92F1B0D6-7437-4C81-B7D4-5F0B93D2E74D}" type="presParOf" srcId="{821BBF1F-2D95-4AF8-B0F4-D0CF7B3EDC3C}" destId="{8DFEA8C3-E4A0-4EB0-BED7-D9612B5C7A61}" srcOrd="0" destOrd="0" presId="urn:microsoft.com/office/officeart/2008/layout/LinedList"/>
    <dgm:cxn modelId="{79AF8BB7-7441-4EED-857F-52B149F2D946}" type="presParOf" srcId="{821BBF1F-2D95-4AF8-B0F4-D0CF7B3EDC3C}" destId="{FCA88C2D-12CE-48E0-821C-610A61A227B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39047-6F37-4C83-B837-BC17AAA4AA16}">
      <dsp:nvSpPr>
        <dsp:cNvPr id="0" name=""/>
        <dsp:cNvSpPr/>
      </dsp:nvSpPr>
      <dsp:spPr>
        <a:xfrm>
          <a:off x="0" y="0"/>
          <a:ext cx="65136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8148A-1C85-4059-8623-B11BEC3F147E}">
      <dsp:nvSpPr>
        <dsp:cNvPr id="0" name=""/>
        <dsp:cNvSpPr/>
      </dsp:nvSpPr>
      <dsp:spPr>
        <a:xfrm>
          <a:off x="0" y="0"/>
          <a:ext cx="6513603" cy="147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Each group gets two hints.</a:t>
          </a:r>
        </a:p>
      </dsp:txBody>
      <dsp:txXfrm>
        <a:off x="0" y="0"/>
        <a:ext cx="6513603" cy="1471356"/>
      </dsp:txXfrm>
    </dsp:sp>
    <dsp:sp modelId="{9D0CA458-3132-4DAB-AD3F-1AED763554FD}">
      <dsp:nvSpPr>
        <dsp:cNvPr id="0" name=""/>
        <dsp:cNvSpPr/>
      </dsp:nvSpPr>
      <dsp:spPr>
        <a:xfrm>
          <a:off x="0" y="1471356"/>
          <a:ext cx="65136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7FE68D-46CA-4A00-AD77-0252DFB3F65D}">
      <dsp:nvSpPr>
        <dsp:cNvPr id="0" name=""/>
        <dsp:cNvSpPr/>
      </dsp:nvSpPr>
      <dsp:spPr>
        <a:xfrm>
          <a:off x="0" y="1471356"/>
          <a:ext cx="6513603" cy="147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Make sure to enter combinations starting on the side with the colored tape.</a:t>
          </a:r>
        </a:p>
      </dsp:txBody>
      <dsp:txXfrm>
        <a:off x="0" y="1471356"/>
        <a:ext cx="6513603" cy="1471356"/>
      </dsp:txXfrm>
    </dsp:sp>
    <dsp:sp modelId="{7775C21E-6785-47BD-9051-C44139706122}">
      <dsp:nvSpPr>
        <dsp:cNvPr id="0" name=""/>
        <dsp:cNvSpPr/>
      </dsp:nvSpPr>
      <dsp:spPr>
        <a:xfrm>
          <a:off x="0" y="2942712"/>
          <a:ext cx="65136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09A212-8486-4E34-92A9-798AC23EA477}">
      <dsp:nvSpPr>
        <dsp:cNvPr id="0" name=""/>
        <dsp:cNvSpPr/>
      </dsp:nvSpPr>
      <dsp:spPr>
        <a:xfrm>
          <a:off x="0" y="2942713"/>
          <a:ext cx="6513603" cy="147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Combinations must line up.</a:t>
          </a:r>
        </a:p>
      </dsp:txBody>
      <dsp:txXfrm>
        <a:off x="0" y="2942713"/>
        <a:ext cx="6513603" cy="1471356"/>
      </dsp:txXfrm>
    </dsp:sp>
    <dsp:sp modelId="{14198A01-E249-46FC-974B-47DBF1907E38}">
      <dsp:nvSpPr>
        <dsp:cNvPr id="0" name=""/>
        <dsp:cNvSpPr/>
      </dsp:nvSpPr>
      <dsp:spPr>
        <a:xfrm>
          <a:off x="0" y="4414069"/>
          <a:ext cx="651360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FEA8C3-E4A0-4EB0-BED7-D9612B5C7A61}">
      <dsp:nvSpPr>
        <dsp:cNvPr id="0" name=""/>
        <dsp:cNvSpPr/>
      </dsp:nvSpPr>
      <dsp:spPr>
        <a:xfrm>
          <a:off x="0" y="4414069"/>
          <a:ext cx="6513603" cy="147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Good teammates help!</a:t>
          </a:r>
        </a:p>
      </dsp:txBody>
      <dsp:txXfrm>
        <a:off x="0" y="4414069"/>
        <a:ext cx="6513603" cy="147135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CD6A-71CD-4D1E-B210-2CD9DCFEDA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5BBF2-89E5-4CB4-A43C-B4DBDD6C5A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EDA892-AA27-415C-997A-EB3F7DD55DF2}"/>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5" name="Footer Placeholder 4">
            <a:extLst>
              <a:ext uri="{FF2B5EF4-FFF2-40B4-BE49-F238E27FC236}">
                <a16:creationId xmlns:a16="http://schemas.microsoft.com/office/drawing/2014/main" id="{3B19259A-34A9-4951-8F45-5302AEB96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2D7D0A-44E3-4B06-AE5F-AB294709D245}"/>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1536721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41D83-0DAE-4623-BAD5-0A76B7B30D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ABBF26-9DB9-4AD3-AC76-98D106B93B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8D3F8-D087-4CD4-A198-25EFF589F83E}"/>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5" name="Footer Placeholder 4">
            <a:extLst>
              <a:ext uri="{FF2B5EF4-FFF2-40B4-BE49-F238E27FC236}">
                <a16:creationId xmlns:a16="http://schemas.microsoft.com/office/drawing/2014/main" id="{424B9FAA-84BF-4394-9AB9-5F1EBF24E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FAD95-002D-4BCF-888E-4ECA67540257}"/>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119349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255B45-B653-4009-8B3E-30C87493F6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3C4BAE-50D2-45C7-A337-9A04A29CAA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BF7202-3376-44EB-AA37-7FD64E36BE48}"/>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5" name="Footer Placeholder 4">
            <a:extLst>
              <a:ext uri="{FF2B5EF4-FFF2-40B4-BE49-F238E27FC236}">
                <a16:creationId xmlns:a16="http://schemas.microsoft.com/office/drawing/2014/main" id="{C9E44E02-8351-4ADD-9D97-23970297C7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C65AE-A65B-4005-87E1-D91995817DF8}"/>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400186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E94F-C2E0-4E32-970F-6698AB04A8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D6E7C2-6DD1-440A-AACE-A40D3F4286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35C550-6635-4054-84A5-652941FBA95F}"/>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5" name="Footer Placeholder 4">
            <a:extLst>
              <a:ext uri="{FF2B5EF4-FFF2-40B4-BE49-F238E27FC236}">
                <a16:creationId xmlns:a16="http://schemas.microsoft.com/office/drawing/2014/main" id="{1627E80C-060C-4ABB-A628-9637EEAC28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C2402-10DE-4004-A482-A8994CB832B7}"/>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384632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129DE-1DDB-474D-8BCB-9659175B8A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200480-6CC0-4080-A1A2-0588A8E044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06E9ED-E3A1-44B3-A9B7-56E153694216}"/>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5" name="Footer Placeholder 4">
            <a:extLst>
              <a:ext uri="{FF2B5EF4-FFF2-40B4-BE49-F238E27FC236}">
                <a16:creationId xmlns:a16="http://schemas.microsoft.com/office/drawing/2014/main" id="{24F7A6EA-D1F9-4F3B-B3B8-20072E695B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F3CDD-552B-4557-BDA4-62501CA06C73}"/>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228757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A5FA-514C-4194-8C6A-182CBB212B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7288E-5B03-4254-B8C9-0FA3F2ECAB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92217F-DC7E-43CD-9226-3123AD7671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AE3B30-C099-4649-97CC-B2E2E8E3FA85}"/>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6" name="Footer Placeholder 5">
            <a:extLst>
              <a:ext uri="{FF2B5EF4-FFF2-40B4-BE49-F238E27FC236}">
                <a16:creationId xmlns:a16="http://schemas.microsoft.com/office/drawing/2014/main" id="{2C94A88F-C176-4AEF-9E69-8F602FB312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2B9F3B-A1B2-4E7A-82DF-EF6FD281CC88}"/>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2608455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E4DEB-0564-4AE9-A5F3-E23CDCDC85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170781-5318-4369-9090-70829B4B0D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90BCEB-BEA8-443E-940A-C5FCB7276A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4C3476-7EC5-4451-8C5D-47BE55BAEB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299D94-8B6D-47FA-A1F0-312C3BA3A4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109395-2654-4A09-AE91-EA5746119E01}"/>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8" name="Footer Placeholder 7">
            <a:extLst>
              <a:ext uri="{FF2B5EF4-FFF2-40B4-BE49-F238E27FC236}">
                <a16:creationId xmlns:a16="http://schemas.microsoft.com/office/drawing/2014/main" id="{F4BAEC70-C098-4833-9408-4330872C98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6FADC9-46D8-48F4-AFD8-E78231BF44C3}"/>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19597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C3CC4-5626-429C-8D60-A14825ACFE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C57D32-FD2D-4CD1-B9B1-CAC2AC2EAF1B}"/>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4" name="Footer Placeholder 3">
            <a:extLst>
              <a:ext uri="{FF2B5EF4-FFF2-40B4-BE49-F238E27FC236}">
                <a16:creationId xmlns:a16="http://schemas.microsoft.com/office/drawing/2014/main" id="{0D9B563E-8105-41AF-810B-40E7E228F1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7F218F-D757-4294-9874-B8CAA45260E9}"/>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348495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34CE38-CA0C-43B3-84BC-60A920E85722}"/>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3" name="Footer Placeholder 2">
            <a:extLst>
              <a:ext uri="{FF2B5EF4-FFF2-40B4-BE49-F238E27FC236}">
                <a16:creationId xmlns:a16="http://schemas.microsoft.com/office/drawing/2014/main" id="{7A516E5D-5744-47FF-864C-6775C9089C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5BBB7A-7009-4CCE-AB87-9C4006E95B29}"/>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53842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EABD7-EA15-4C21-9DC2-758E7E296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7A8F9-4FEF-4245-9F1A-FF45EA561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085CD0-3E23-4051-8593-99EC6DB12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46E807-ADD1-485B-80EF-98B4D6AD4FA5}"/>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6" name="Footer Placeholder 5">
            <a:extLst>
              <a:ext uri="{FF2B5EF4-FFF2-40B4-BE49-F238E27FC236}">
                <a16:creationId xmlns:a16="http://schemas.microsoft.com/office/drawing/2014/main" id="{277C2163-5BA7-4A35-8E0F-F0E6A3EBD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E2D3E-3D1A-42E5-8781-E142F15A70AA}"/>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209090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14422-E3AF-4669-B8CE-CF5917BA60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F5513F-4A1E-4060-B97F-D33AD09D18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BA0E7C-BB4D-4744-9D13-98A741395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78FDCA-F745-4081-84F8-8AFF7CD0F4EA}"/>
              </a:ext>
            </a:extLst>
          </p:cNvPr>
          <p:cNvSpPr>
            <a:spLocks noGrp="1"/>
          </p:cNvSpPr>
          <p:nvPr>
            <p:ph type="dt" sz="half" idx="10"/>
          </p:nvPr>
        </p:nvSpPr>
        <p:spPr/>
        <p:txBody>
          <a:bodyPr/>
          <a:lstStyle/>
          <a:p>
            <a:fld id="{AEA86FCA-5167-41F0-9542-841542BA0B88}" type="datetimeFigureOut">
              <a:rPr lang="en-US" smtClean="0"/>
              <a:t>4/26/2019</a:t>
            </a:fld>
            <a:endParaRPr lang="en-US"/>
          </a:p>
        </p:txBody>
      </p:sp>
      <p:sp>
        <p:nvSpPr>
          <p:cNvPr id="6" name="Footer Placeholder 5">
            <a:extLst>
              <a:ext uri="{FF2B5EF4-FFF2-40B4-BE49-F238E27FC236}">
                <a16:creationId xmlns:a16="http://schemas.microsoft.com/office/drawing/2014/main" id="{161F4901-A243-4A67-BD4D-474E3E8FF3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95293-B42E-4E24-BC4D-8C4A84FBEE9F}"/>
              </a:ext>
            </a:extLst>
          </p:cNvPr>
          <p:cNvSpPr>
            <a:spLocks noGrp="1"/>
          </p:cNvSpPr>
          <p:nvPr>
            <p:ph type="sldNum" sz="quarter" idx="12"/>
          </p:nvPr>
        </p:nvSpPr>
        <p:spPr/>
        <p:txBody>
          <a:bodyPr/>
          <a:lstStyle/>
          <a:p>
            <a:fld id="{003626A3-EA9C-4368-8F3F-784F91E1C91A}" type="slidenum">
              <a:rPr lang="en-US" smtClean="0"/>
              <a:t>‹#›</a:t>
            </a:fld>
            <a:endParaRPr lang="en-US"/>
          </a:p>
        </p:txBody>
      </p:sp>
    </p:spTree>
    <p:extLst>
      <p:ext uri="{BB962C8B-B14F-4D97-AF65-F5344CB8AC3E}">
        <p14:creationId xmlns:p14="http://schemas.microsoft.com/office/powerpoint/2010/main" val="388530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A4CE14-0111-4AE3-9C17-2049E0C65C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53806A-BC1E-494C-A29E-138427C313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C05E78-D031-4773-B1FD-46447DA4FA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86FCA-5167-41F0-9542-841542BA0B88}" type="datetimeFigureOut">
              <a:rPr lang="en-US" smtClean="0"/>
              <a:t>4/26/2019</a:t>
            </a:fld>
            <a:endParaRPr lang="en-US"/>
          </a:p>
        </p:txBody>
      </p:sp>
      <p:sp>
        <p:nvSpPr>
          <p:cNvPr id="5" name="Footer Placeholder 4">
            <a:extLst>
              <a:ext uri="{FF2B5EF4-FFF2-40B4-BE49-F238E27FC236}">
                <a16:creationId xmlns:a16="http://schemas.microsoft.com/office/drawing/2014/main" id="{F805B07B-E05E-4312-8A97-BF381AC7A6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BC6656-3CB3-4E47-AF1D-41E2F0E900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626A3-EA9C-4368-8F3F-784F91E1C91A}" type="slidenum">
              <a:rPr lang="en-US" smtClean="0"/>
              <a:t>‹#›</a:t>
            </a:fld>
            <a:endParaRPr lang="en-US"/>
          </a:p>
        </p:txBody>
      </p:sp>
    </p:spTree>
    <p:extLst>
      <p:ext uri="{BB962C8B-B14F-4D97-AF65-F5344CB8AC3E}">
        <p14:creationId xmlns:p14="http://schemas.microsoft.com/office/powerpoint/2010/main" val="959902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9B7BE4-74BF-4089-AE50-68A3E483438C}"/>
              </a:ext>
            </a:extLst>
          </p:cNvPr>
          <p:cNvSpPr>
            <a:spLocks noGrp="1"/>
          </p:cNvSpPr>
          <p:nvPr>
            <p:ph type="ctrTitle"/>
          </p:nvPr>
        </p:nvSpPr>
        <p:spPr>
          <a:xfrm>
            <a:off x="546351" y="433545"/>
            <a:ext cx="11139854" cy="930447"/>
          </a:xfrm>
        </p:spPr>
        <p:txBody>
          <a:bodyPr>
            <a:normAutofit/>
          </a:bodyPr>
          <a:lstStyle/>
          <a:p>
            <a:r>
              <a:rPr lang="en-US" sz="5400">
                <a:solidFill>
                  <a:srgbClr val="FFFFFF"/>
                </a:solidFill>
              </a:rPr>
              <a:t>Do you know your moo? </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3C6ADEB-DEA3-425B-848B-C64EE39733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538" y="2734552"/>
            <a:ext cx="3997637" cy="3997637"/>
          </a:xfrm>
          <a:prstGeom prst="rect">
            <a:avLst/>
          </a:prstGeom>
        </p:spPr>
      </p:pic>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5DE1FECB-B1F3-4D0F-A6FF-F1865A2897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4508" y="2590256"/>
            <a:ext cx="3696954" cy="3022260"/>
          </a:xfrm>
          <a:prstGeom prst="rect">
            <a:avLst/>
          </a:prstGeom>
        </p:spPr>
      </p:pic>
    </p:spTree>
    <p:extLst>
      <p:ext uri="{BB962C8B-B14F-4D97-AF65-F5344CB8AC3E}">
        <p14:creationId xmlns:p14="http://schemas.microsoft.com/office/powerpoint/2010/main" val="280042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1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40B594-D05C-42C8-879E-48EAB5B9C77C}"/>
              </a:ext>
            </a:extLst>
          </p:cNvPr>
          <p:cNvSpPr>
            <a:spLocks noGrp="1"/>
          </p:cNvSpPr>
          <p:nvPr>
            <p:ph type="title"/>
          </p:nvPr>
        </p:nvSpPr>
        <p:spPr>
          <a:xfrm>
            <a:off x="863029" y="1012004"/>
            <a:ext cx="3416158" cy="4795408"/>
          </a:xfrm>
        </p:spPr>
        <p:txBody>
          <a:bodyPr vert="horz" lIns="91440" tIns="45720" rIns="91440" bIns="45720" rtlCol="0" anchor="ctr">
            <a:normAutofit/>
          </a:bodyPr>
          <a:lstStyle/>
          <a:p>
            <a:r>
              <a:rPr lang="en-US">
                <a:solidFill>
                  <a:srgbClr val="FFFFFF"/>
                </a:solidFill>
              </a:rPr>
              <a:t>Reminders</a:t>
            </a:r>
          </a:p>
        </p:txBody>
      </p:sp>
      <p:graphicFrame>
        <p:nvGraphicFramePr>
          <p:cNvPr id="21" name="TextBox 5">
            <a:extLst>
              <a:ext uri="{FF2B5EF4-FFF2-40B4-BE49-F238E27FC236}">
                <a16:creationId xmlns:a16="http://schemas.microsoft.com/office/drawing/2014/main" id="{75B7D9A7-63A8-469A-B324-2247E83D8A5F}"/>
              </a:ext>
            </a:extLst>
          </p:cNvPr>
          <p:cNvGraphicFramePr/>
          <p:nvPr>
            <p:extLst>
              <p:ext uri="{D42A27DB-BD31-4B8C-83A1-F6EECF244321}">
                <p14:modId xmlns:p14="http://schemas.microsoft.com/office/powerpoint/2010/main" val="39261592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706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D6C479-9751-4EDB-8842-AC36D5F3A0B4}"/>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vert="horz" lIns="91440" tIns="45720" rIns="91440" bIns="45720" rtlCol="0" anchor="ctr">
            <a:normAutofit/>
          </a:bodyPr>
          <a:lstStyle/>
          <a:p>
            <a:pPr algn="ctr"/>
            <a:r>
              <a:rPr lang="en-US" sz="3200" kern="1200" dirty="0">
                <a:solidFill>
                  <a:srgbClr val="262626"/>
                </a:solidFill>
                <a:latin typeface="+mj-lt"/>
                <a:ea typeface="+mj-ea"/>
                <a:cs typeface="+mj-cs"/>
              </a:rPr>
              <a:t>The Challenge</a:t>
            </a:r>
          </a:p>
        </p:txBody>
      </p:sp>
      <p:sp>
        <p:nvSpPr>
          <p:cNvPr id="3" name="TextBox 2">
            <a:extLst>
              <a:ext uri="{FF2B5EF4-FFF2-40B4-BE49-F238E27FC236}">
                <a16:creationId xmlns:a16="http://schemas.microsoft.com/office/drawing/2014/main" id="{E29969E2-376A-4F7F-A418-B3AAF140B56F}"/>
              </a:ext>
            </a:extLst>
          </p:cNvPr>
          <p:cNvSpPr txBox="1"/>
          <p:nvPr/>
        </p:nvSpPr>
        <p:spPr>
          <a:xfrm>
            <a:off x="6049182" y="802638"/>
            <a:ext cx="5408696" cy="5252722"/>
          </a:xfrm>
          <a:prstGeom prst="rect">
            <a:avLst/>
          </a:prstGeom>
        </p:spPr>
        <p:txBody>
          <a:bodyPr vert="horz" lIns="91440" tIns="45720" rIns="91440" bIns="45720" rtlCol="0" anchor="ctr">
            <a:normAutofit/>
          </a:bodyPr>
          <a:lstStyle/>
          <a:p>
            <a:pPr>
              <a:lnSpc>
                <a:spcPct val="90000"/>
              </a:lnSpc>
              <a:spcAft>
                <a:spcPts val="600"/>
              </a:spcAft>
            </a:pPr>
            <a:r>
              <a:rPr lang="en-US" sz="2400" b="1" dirty="0"/>
              <a:t>Welcome back to, “Do You Know Your Moo?” Today’s contestants are all from Kansas and will be battling it out to be crowned,  Beef-Master. Not only will they receive this prestigious title, but they will also walk away with some “</a:t>
            </a:r>
            <a:r>
              <a:rPr lang="en-US" sz="2400" b="1" dirty="0" err="1"/>
              <a:t>moooovalous</a:t>
            </a:r>
            <a:r>
              <a:rPr lang="en-US" sz="2400" b="1" dirty="0"/>
              <a:t>” prizes. They’ll be answering questions on everything from cuts of beef to differences in grain and grass finished beef. Sit back, relax, and get ready to play along with “Do You Know Your Moo?”</a:t>
            </a:r>
            <a:br>
              <a:rPr lang="en-US" sz="2400" dirty="0"/>
            </a:br>
            <a:endParaRPr lang="en-US" sz="2400" dirty="0"/>
          </a:p>
        </p:txBody>
      </p:sp>
    </p:spTree>
    <p:extLst>
      <p:ext uri="{BB962C8B-B14F-4D97-AF65-F5344CB8AC3E}">
        <p14:creationId xmlns:p14="http://schemas.microsoft.com/office/powerpoint/2010/main" val="162626633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37EBE5-B007-4495-8AAC-564C839C4B1E}"/>
              </a:ext>
            </a:extLst>
          </p:cNvPr>
          <p:cNvSpPr/>
          <p:nvPr/>
        </p:nvSpPr>
        <p:spPr>
          <a:xfrm>
            <a:off x="3048000" y="3105835"/>
            <a:ext cx="6096000" cy="646331"/>
          </a:xfrm>
          <a:prstGeom prst="rect">
            <a:avLst/>
          </a:prstGeom>
        </p:spPr>
        <p:txBody>
          <a:bodyPr>
            <a:spAutoFit/>
          </a:bodyPr>
          <a:lstStyle/>
          <a:p>
            <a:r>
              <a:rPr lang="en-US" b="0" i="0" u="none" strike="noStrike" dirty="0">
                <a:solidFill>
                  <a:srgbClr val="000000"/>
                </a:solidFill>
                <a:effectLst/>
                <a:latin typeface="Times New Roman" panose="02020603050405020304" pitchFamily="18" charset="0"/>
              </a:rPr>
              <a:t> </a:t>
            </a:r>
            <a:br>
              <a:rPr lang="en-US" dirty="0"/>
            </a:br>
            <a:endParaRPr lang="en-US" dirty="0"/>
          </a:p>
        </p:txBody>
      </p:sp>
      <p:sp>
        <p:nvSpPr>
          <p:cNvPr id="4" name="Rectangle 3">
            <a:extLst>
              <a:ext uri="{FF2B5EF4-FFF2-40B4-BE49-F238E27FC236}">
                <a16:creationId xmlns:a16="http://schemas.microsoft.com/office/drawing/2014/main" id="{0C7B2163-7078-4054-8C52-47A9E439A0EE}"/>
              </a:ext>
            </a:extLst>
          </p:cNvPr>
          <p:cNvSpPr/>
          <p:nvPr/>
        </p:nvSpPr>
        <p:spPr>
          <a:xfrm>
            <a:off x="3048000" y="3105835"/>
            <a:ext cx="6096000" cy="646331"/>
          </a:xfrm>
          <a:prstGeom prst="rect">
            <a:avLst/>
          </a:prstGeom>
        </p:spPr>
        <p:txBody>
          <a:bodyPr>
            <a:spAutoFit/>
          </a:bodyPr>
          <a:lstStyle/>
          <a:p>
            <a:r>
              <a:rPr lang="en-US" b="0" i="0" u="none" strike="noStrike" dirty="0">
                <a:solidFill>
                  <a:srgbClr val="000000"/>
                </a:solidFill>
                <a:effectLst/>
                <a:latin typeface="Times New Roman" panose="02020603050405020304" pitchFamily="18" charset="0"/>
              </a:rPr>
              <a:t> </a:t>
            </a:r>
            <a:br>
              <a:rPr lang="en-US" dirty="0"/>
            </a:br>
            <a:endParaRPr lang="en-US" dirty="0"/>
          </a:p>
        </p:txBody>
      </p:sp>
    </p:spTree>
    <p:extLst>
      <p:ext uri="{BB962C8B-B14F-4D97-AF65-F5344CB8AC3E}">
        <p14:creationId xmlns:p14="http://schemas.microsoft.com/office/powerpoint/2010/main" val="372492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76C6E7-BFC5-41DC-AC48-E1DEF8DEC532}"/>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vert="horz" lIns="91440" tIns="45720" rIns="91440" bIns="45720" rtlCol="0" anchor="ctr">
            <a:normAutofit/>
          </a:bodyPr>
          <a:lstStyle/>
          <a:p>
            <a:pPr algn="ctr"/>
            <a:r>
              <a:rPr lang="en-US" sz="3200" kern="1200">
                <a:solidFill>
                  <a:srgbClr val="262626"/>
                </a:solidFill>
                <a:latin typeface="+mj-lt"/>
                <a:ea typeface="+mj-ea"/>
                <a:cs typeface="+mj-cs"/>
              </a:rPr>
              <a:t>Exit Ticket</a:t>
            </a:r>
          </a:p>
        </p:txBody>
      </p:sp>
      <p:sp>
        <p:nvSpPr>
          <p:cNvPr id="3" name="TextBox 2">
            <a:extLst>
              <a:ext uri="{FF2B5EF4-FFF2-40B4-BE49-F238E27FC236}">
                <a16:creationId xmlns:a16="http://schemas.microsoft.com/office/drawing/2014/main" id="{9F86FD8A-6C03-499E-8D57-ED0D07D24DD1}"/>
              </a:ext>
            </a:extLst>
          </p:cNvPr>
          <p:cNvSpPr txBox="1"/>
          <p:nvPr/>
        </p:nvSpPr>
        <p:spPr>
          <a:xfrm>
            <a:off x="6049182" y="802638"/>
            <a:ext cx="5408696" cy="525272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400" b="1" dirty="0"/>
              <a:t>Create one question you think a student should be able to answer at the end of this breakout.</a:t>
            </a:r>
            <a:endParaRPr lang="en-US" sz="2400" dirty="0"/>
          </a:p>
          <a:p>
            <a:pPr marL="285750" indent="-228600">
              <a:lnSpc>
                <a:spcPct val="90000"/>
              </a:lnSpc>
              <a:spcAft>
                <a:spcPts val="600"/>
              </a:spcAft>
              <a:buFont typeface="Arial" panose="020B0604020202020204" pitchFamily="34" charset="0"/>
              <a:buChar char="•"/>
            </a:pPr>
            <a:r>
              <a:rPr lang="en-US" sz="2400" b="1" dirty="0"/>
              <a:t>Write it on a index card and give it to Ms. Sadler.</a:t>
            </a:r>
            <a:endParaRPr lang="en-US" sz="2400" dirty="0"/>
          </a:p>
          <a:p>
            <a:pPr>
              <a:lnSpc>
                <a:spcPct val="90000"/>
              </a:lnSpc>
              <a:spcAft>
                <a:spcPts val="600"/>
              </a:spcAft>
            </a:pPr>
            <a:br>
              <a:rPr lang="en-US" sz="2400" dirty="0"/>
            </a:br>
            <a:endParaRPr lang="en-US" sz="2400" dirty="0"/>
          </a:p>
        </p:txBody>
      </p:sp>
    </p:spTree>
    <p:extLst>
      <p:ext uri="{BB962C8B-B14F-4D97-AF65-F5344CB8AC3E}">
        <p14:creationId xmlns:p14="http://schemas.microsoft.com/office/powerpoint/2010/main" val="47489861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159A1C1-A387-40D2-A266-3A75CED1AA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0979"/>
            <a:ext cx="3997637" cy="3997637"/>
          </a:xfrm>
          <a:prstGeom prst="rect">
            <a:avLst/>
          </a:prstGeom>
        </p:spPr>
      </p:pic>
      <p:pic>
        <p:nvPicPr>
          <p:cNvPr id="4" name="Picture 3">
            <a:extLst>
              <a:ext uri="{FF2B5EF4-FFF2-40B4-BE49-F238E27FC236}">
                <a16:creationId xmlns:a16="http://schemas.microsoft.com/office/drawing/2014/main" id="{C9DB4264-6F18-4D48-BC18-4B2E0E07E7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184" y="3222240"/>
            <a:ext cx="3696954" cy="3022260"/>
          </a:xfrm>
          <a:prstGeom prst="rect">
            <a:avLst/>
          </a:prstGeom>
        </p:spPr>
      </p:pic>
      <p:sp>
        <p:nvSpPr>
          <p:cNvPr id="5" name="TextBox 4">
            <a:extLst>
              <a:ext uri="{FF2B5EF4-FFF2-40B4-BE49-F238E27FC236}">
                <a16:creationId xmlns:a16="http://schemas.microsoft.com/office/drawing/2014/main" id="{BAFA8826-0CBE-4183-A91D-61403609B31A}"/>
              </a:ext>
            </a:extLst>
          </p:cNvPr>
          <p:cNvSpPr txBox="1"/>
          <p:nvPr/>
        </p:nvSpPr>
        <p:spPr>
          <a:xfrm>
            <a:off x="3293706" y="1726163"/>
            <a:ext cx="5197151" cy="2136710"/>
          </a:xfrm>
          <a:prstGeom prst="rect">
            <a:avLst/>
          </a:prstGeom>
          <a:noFill/>
        </p:spPr>
        <p:txBody>
          <a:bodyPr wrap="square" rtlCol="0">
            <a:spAutoFit/>
          </a:bodyPr>
          <a:lstStyle/>
          <a:p>
            <a:endParaRPr lang="en-US" dirty="0"/>
          </a:p>
        </p:txBody>
      </p:sp>
      <p:sp>
        <p:nvSpPr>
          <p:cNvPr id="12" name="Title 1">
            <a:extLst>
              <a:ext uri="{FF2B5EF4-FFF2-40B4-BE49-F238E27FC236}">
                <a16:creationId xmlns:a16="http://schemas.microsoft.com/office/drawing/2014/main" id="{E9213B3B-C6F2-4C73-83CE-B85EFB925392}"/>
              </a:ext>
            </a:extLst>
          </p:cNvPr>
          <p:cNvSpPr txBox="1">
            <a:spLocks/>
          </p:cNvSpPr>
          <p:nvPr/>
        </p:nvSpPr>
        <p:spPr>
          <a:xfrm>
            <a:off x="838200" y="1015272"/>
            <a:ext cx="10515600" cy="27388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This breakout is made possible with the support and content contributions of the Kansas Beef Council and Kansas Corn Commission.</a:t>
            </a:r>
            <a:br>
              <a:rPr lang="en-US" dirty="0"/>
            </a:br>
            <a:endParaRPr lang="en-US" dirty="0"/>
          </a:p>
        </p:txBody>
      </p:sp>
    </p:spTree>
    <p:extLst>
      <p:ext uri="{BB962C8B-B14F-4D97-AF65-F5344CB8AC3E}">
        <p14:creationId xmlns:p14="http://schemas.microsoft.com/office/powerpoint/2010/main" val="3746370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121</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Do you know your moo? </vt:lpstr>
      <vt:lpstr>Reminders</vt:lpstr>
      <vt:lpstr>The Challenge</vt:lpstr>
      <vt:lpstr>PowerPoint Presentation</vt:lpstr>
      <vt:lpstr>Exit Ticket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know your moo?</dc:title>
  <dc:creator>Sharon Thielen</dc:creator>
  <cp:lastModifiedBy>Sharon Thielen</cp:lastModifiedBy>
  <cp:revision>4</cp:revision>
  <dcterms:created xsi:type="dcterms:W3CDTF">2019-04-26T20:00:24Z</dcterms:created>
  <dcterms:modified xsi:type="dcterms:W3CDTF">2019-04-26T20:39:05Z</dcterms:modified>
</cp:coreProperties>
</file>