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6"/>
  </p:notesMasterIdLst>
  <p:sldIdLst>
    <p:sldId id="292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29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6028" autoAdjust="0"/>
  </p:normalViewPr>
  <p:slideViewPr>
    <p:cSldViewPr snapToGrid="0">
      <p:cViewPr varScale="1">
        <p:scale>
          <a:sx n="50" d="100"/>
          <a:sy n="50" d="100"/>
        </p:scale>
        <p:origin x="1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FB25D2-0C10-4DF9-8D1A-B6C7E0B098F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6BF5C-AF1A-42EF-B250-F516C956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4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0E28-9133-9841-89AE-CFA168DB9B91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F151-45A6-2B4C-B934-19AA3F99281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45F61-0BD9-EB45-936F-6041BED578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8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22F5B-66FF-664F-99AE-8D90197266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60F46-E139-484D-90AE-4E94CE769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2717-057D-9E43-8D1A-25750CE55D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6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8427A-544C-7F4A-AD77-705DA6DC6F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A1F42-CB8E-5545-806A-D979B0DB60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9551D-EAA2-ED4A-8D3B-DBB62A0928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B7488-AFCA-DA48-802A-07434379CAC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C0A6F-1AB0-6647-8E50-E905DE12F6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9C3ED-EC3A-044A-A07F-E70EA6DFE1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C353-8F31-4EEF-8B06-C8DFF097D52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912E-AB9E-4C28-988B-7D2BBEB5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 userDrawn="1"/>
        </p:nvSpPr>
        <p:spPr>
          <a:xfrm>
            <a:off x="7378262" y="2380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4838700" y="3731507"/>
            <a:ext cx="252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Connect with us: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13045" y="6689772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926" y="6689772"/>
            <a:ext cx="5273604" cy="1916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926" y="6615374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760341" y="6615374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260147" y="263858"/>
            <a:ext cx="36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charset="0"/>
                <a:ea typeface="Avenir Medium" charset="0"/>
                <a:cs typeface="Avenir Medium" charset="0"/>
              </a:rPr>
              <a:t>Brought to you by: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800418"/>
            <a:ext cx="2526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#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kansascornSTEM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kscorn.com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450299" y="4177865"/>
            <a:ext cx="1310042" cy="555282"/>
            <a:chOff x="5450299" y="4457265"/>
            <a:chExt cx="1310042" cy="55528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0299" y="4457265"/>
              <a:ext cx="555282" cy="555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5059" y="4525271"/>
              <a:ext cx="555282" cy="45116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199CEE-6BC4-064B-A0ED-923D8625F4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8D2D6-7F37-C54E-AA5B-F8B1964EE9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00" y="1185021"/>
            <a:ext cx="3588461" cy="22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00345" y="6702017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5774" y="6702017"/>
            <a:ext cx="5273604" cy="195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5774" y="6626292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47641" y="6626292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9DA731C-E70E-9241-B579-924A6F1A2A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5DD497AB-13D6-4711-9733-92E4CA19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8850">
            <a:off x="531138" y="33753"/>
            <a:ext cx="3476210" cy="6952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DNA Analysis </a:t>
            </a:r>
            <a:r>
              <a:rPr lang="en-US"/>
              <a:t>of Traits!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7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Compare!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032359"/>
            <a:ext cx="9715500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How many fragments do you have?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How long are your fragments?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Did all the Restriction Enzymes work?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Which ones worked? Which did not?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Branch out and find someone a similar DNA sequence! </a:t>
            </a:r>
          </a:p>
        </p:txBody>
      </p:sp>
    </p:spTree>
    <p:extLst>
      <p:ext uri="{BB962C8B-B14F-4D97-AF65-F5344CB8AC3E}">
        <p14:creationId xmlns:p14="http://schemas.microsoft.com/office/powerpoint/2010/main" val="90551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53" y="834927"/>
            <a:ext cx="11424894" cy="5188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439" y="6005153"/>
            <a:ext cx="13900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95" y="566680"/>
            <a:ext cx="11748010" cy="5724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997" y="5803598"/>
            <a:ext cx="13900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95" y="395977"/>
            <a:ext cx="11748010" cy="6066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997" y="6005153"/>
            <a:ext cx="13900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35" y="11896"/>
            <a:ext cx="9254530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03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112" y="6062221"/>
            <a:ext cx="139000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658600" cy="132556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And they are off!  Let’s model what is happening!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44" y="1690688"/>
            <a:ext cx="5633192" cy="1566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7320" y="3257496"/>
            <a:ext cx="10218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In your group…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Race down your lane…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Head for the finish line but you can’t separate! </a:t>
            </a:r>
          </a:p>
        </p:txBody>
      </p:sp>
    </p:spTree>
    <p:extLst>
      <p:ext uri="{BB962C8B-B14F-4D97-AF65-F5344CB8AC3E}">
        <p14:creationId xmlns:p14="http://schemas.microsoft.com/office/powerpoint/2010/main" val="138935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What is happening???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690688"/>
            <a:ext cx="6096000" cy="4372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DNA has a Negative charge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Opposites Attract! When a charge is applied it will move towards the positive electrode.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Bigger fragments move slower through the gel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venir Light" charset="0"/>
              </a:rPr>
              <a:t>Their bands are closer to the wells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Smaller fragments move fast through the gel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venir Light" charset="0"/>
              </a:rPr>
              <a:t>Their bands are farther from the wells.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52" y="1453557"/>
            <a:ext cx="4657748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33" y="3170617"/>
            <a:ext cx="38895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7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14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Finish up your Modeling Activity!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463" y="1407704"/>
            <a:ext cx="7773074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9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Viewing the final results!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3614"/>
            <a:ext cx="12388146" cy="4090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747" y="6005152"/>
            <a:ext cx="139610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6658292" cy="1348740"/>
          </a:xfrm>
        </p:spPr>
        <p:txBody>
          <a:bodyPr>
            <a:norm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Who is this man?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91200" y="166401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Take a good long look!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You will have to identify this man again!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What features would you write down to help you identify him later on? </a:t>
            </a:r>
          </a:p>
        </p:txBody>
      </p:sp>
      <p:pic>
        <p:nvPicPr>
          <p:cNvPr id="7" name="Content Placeholder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F3ABD5F-9CAD-4CD4-A564-5E196D11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45" y="1348740"/>
            <a:ext cx="3890085" cy="4873625"/>
          </a:xfrm>
        </p:spPr>
      </p:pic>
    </p:spTree>
    <p:extLst>
      <p:ext uri="{BB962C8B-B14F-4D97-AF65-F5344CB8AC3E}">
        <p14:creationId xmlns:p14="http://schemas.microsoft.com/office/powerpoint/2010/main" val="329608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So which plants have the same trait?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16" y="1046162"/>
            <a:ext cx="9916268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91" y="717618"/>
            <a:ext cx="7972418" cy="47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6369079" y="647700"/>
            <a:ext cx="284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CE4ED-D875-43BC-8828-13617A5754A3}"/>
              </a:ext>
            </a:extLst>
          </p:cNvPr>
          <p:cNvSpPr txBox="1"/>
          <p:nvPr/>
        </p:nvSpPr>
        <p:spPr>
          <a:xfrm>
            <a:off x="1358900" y="927100"/>
            <a:ext cx="977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lab is made possible with the support and content contributions of the Kansas Corn Commission.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BE8E45-7D5C-4DCC-8FFA-A2D7C286B3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244" y="2375432"/>
            <a:ext cx="3969512" cy="25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was he? </a:t>
            </a:r>
          </a:p>
        </p:txBody>
      </p:sp>
      <p:pic>
        <p:nvPicPr>
          <p:cNvPr id="3" name="Picture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48ADCE87-6B6E-4D73-83F1-F94771A40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575" y="1320800"/>
            <a:ext cx="6768849" cy="48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1080" y="102790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Avenir Book" charset="0"/>
              </a:rPr>
              <a:t>Check out this plant….</a:t>
            </a:r>
            <a:br>
              <a:rPr lang="en-US" sz="4400" dirty="0">
                <a:solidFill>
                  <a:prstClr val="black"/>
                </a:solidFill>
                <a:latin typeface="Avenir Book" charset="0"/>
              </a:rPr>
            </a:br>
            <a:endParaRPr lang="en-US" sz="4400" dirty="0">
              <a:solidFill>
                <a:prstClr val="black"/>
              </a:solidFill>
              <a:latin typeface="Avenir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Avenir Book" charset="0"/>
              </a:rPr>
              <a:t>Don’t forget to write down its major features!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92072-CBD2-4B9D-9BCD-7ECCE56A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37" y="349250"/>
            <a:ext cx="29813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1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Which plant was it?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1690688"/>
            <a:ext cx="9144793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Macro Differences Vs Micro Differences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840" y="1690689"/>
            <a:ext cx="1034796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Macro- large features we can use to help us distinguish between individuals or items.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Micro- What are some examples??? </a:t>
            </a:r>
          </a:p>
        </p:txBody>
      </p:sp>
    </p:spTree>
    <p:extLst>
      <p:ext uri="{BB962C8B-B14F-4D97-AF65-F5344CB8AC3E}">
        <p14:creationId xmlns:p14="http://schemas.microsoft.com/office/powerpoint/2010/main" val="213914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Comparing DNA!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4840" y="1929079"/>
            <a:ext cx="6096000" cy="3319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Number off! 1-4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Each group member gets a different sequence of DNA!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How many differences are there in your sequences?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How can we compare?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Letter by Letter?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21" y="1027906"/>
            <a:ext cx="477967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Oh tell me there’s another way!!!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659285"/>
            <a:ext cx="10751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Analyze your DNA…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Go through and look for each of these sequences.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If you find the sequence, mark it with the appropriate color, then cut right after the mark!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Repeat for all four sequences!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15" y="4514035"/>
            <a:ext cx="11607790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6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Restriction Enzymes!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" y="1690688"/>
            <a:ext cx="6096000" cy="4871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They do the heavy lifting..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They are programmed to cut at specific sequences.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Anytime they see that sequence they cut!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they will cut that piece of DNA into two pieces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Avenir Light" charset="0"/>
              </a:rPr>
              <a:t>If the DNA is the same then the 2 resulting fragments will be the exact same sizes from both DNA samples!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615" y="1027906"/>
            <a:ext cx="4340728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65" y="4608516"/>
            <a:ext cx="3286029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397</Words>
  <Application>Microsoft Office PowerPoint</Application>
  <PresentationFormat>Widescreen</PresentationFormat>
  <Paragraphs>57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Book</vt:lpstr>
      <vt:lpstr>Avenir Light</vt:lpstr>
      <vt:lpstr>Avenir Medium</vt:lpstr>
      <vt:lpstr>Calibri</vt:lpstr>
      <vt:lpstr>Calibri Light</vt:lpstr>
      <vt:lpstr>Office Theme</vt:lpstr>
      <vt:lpstr>Custom Design</vt:lpstr>
      <vt:lpstr>1_Office Theme</vt:lpstr>
      <vt:lpstr>Hybrids </vt:lpstr>
      <vt:lpstr>Who is this man? </vt:lpstr>
      <vt:lpstr>Which one was he? </vt:lpstr>
      <vt:lpstr>PowerPoint Presentation</vt:lpstr>
      <vt:lpstr>Which plant was it? </vt:lpstr>
      <vt:lpstr>Macro Differences Vs Micro Differences</vt:lpstr>
      <vt:lpstr>Comparing DNA! </vt:lpstr>
      <vt:lpstr>Oh tell me there’s another way!!! </vt:lpstr>
      <vt:lpstr>Restriction Enzymes! </vt:lpstr>
      <vt:lpstr>Compare!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they are off!  Let’s model what is happening! </vt:lpstr>
      <vt:lpstr>What is happening??? </vt:lpstr>
      <vt:lpstr>Finish up your Modeling Activity! </vt:lpstr>
      <vt:lpstr>Viewing the final results! </vt:lpstr>
      <vt:lpstr>So which plants have the same trait?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</dc:title>
  <dc:creator>Sharon Thielen;Lacie Fair</dc:creator>
  <cp:lastModifiedBy>Sharon Thielen</cp:lastModifiedBy>
  <cp:revision>41</cp:revision>
  <cp:lastPrinted>2020-01-20T21:11:09Z</cp:lastPrinted>
  <dcterms:created xsi:type="dcterms:W3CDTF">2018-08-21T15:16:15Z</dcterms:created>
  <dcterms:modified xsi:type="dcterms:W3CDTF">2020-09-02T18:17:38Z</dcterms:modified>
</cp:coreProperties>
</file>