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3"/>
  </p:notesMasterIdLst>
  <p:sldIdLst>
    <p:sldId id="257" r:id="rId4"/>
    <p:sldId id="307" r:id="rId5"/>
    <p:sldId id="300" r:id="rId6"/>
    <p:sldId id="301" r:id="rId7"/>
    <p:sldId id="302" r:id="rId8"/>
    <p:sldId id="303" r:id="rId9"/>
    <p:sldId id="304" r:id="rId10"/>
    <p:sldId id="305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433" autoAdjust="0"/>
  </p:normalViewPr>
  <p:slideViewPr>
    <p:cSldViewPr snapToGrid="0">
      <p:cViewPr varScale="1">
        <p:scale>
          <a:sx n="81" d="100"/>
          <a:sy n="81" d="100"/>
        </p:scale>
        <p:origin x="1860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6EA14-40C4-4657-947B-29EB23BF3B4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F82A-351B-43C1-83D4-2C629BC3B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Sharon</a:t>
            </a:r>
          </a:p>
          <a:p>
            <a:r>
              <a:rPr lang="en-US" dirty="0"/>
              <a:t>Before we beginning get an idea of the audience.</a:t>
            </a:r>
            <a:r>
              <a:rPr lang="en-US" baseline="0" dirty="0"/>
              <a:t>  K-5-6-12-Collegiant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F82A-351B-43C1-83D4-2C629BC3BC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6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</a:t>
            </a:r>
            <a:r>
              <a:rPr lang="en-US" baseline="0" dirty="0"/>
              <a:t> need to start learning about agriculture at a young age to spark career curiosity. Get them excited about science. We start our support for education at the K-5</a:t>
            </a:r>
            <a:r>
              <a:rPr lang="en-US" baseline="30000" dirty="0"/>
              <a:t>th</a:t>
            </a:r>
            <a:r>
              <a:rPr lang="en-US" baseline="0" dirty="0"/>
              <a:t> grade level by offering lessons that meet NGSS and are inquiry based.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F82A-351B-43C1-83D4-2C629BC3BC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4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</a:t>
            </a:r>
            <a:r>
              <a:rPr lang="en-US" baseline="0" dirty="0"/>
              <a:t> need to start learning about agriculture at a young age to spark career curiosity. Get them excited about science. We start our support for education at the K-5</a:t>
            </a:r>
            <a:r>
              <a:rPr lang="en-US" baseline="30000" dirty="0"/>
              <a:t>th</a:t>
            </a:r>
            <a:r>
              <a:rPr lang="en-US" baseline="0" dirty="0"/>
              <a:t> grade level by offering lessons that meet NGSS and are inquiry based.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F82A-351B-43C1-83D4-2C629BC3BC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5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</a:t>
            </a:r>
            <a:r>
              <a:rPr lang="en-US" baseline="0" dirty="0"/>
              <a:t> need to start learning about agriculture at a young age to spark career curiosity. Get them excited about science. We start our support for education at the K-5</a:t>
            </a:r>
            <a:r>
              <a:rPr lang="en-US" baseline="30000" dirty="0"/>
              <a:t>th</a:t>
            </a:r>
            <a:r>
              <a:rPr lang="en-US" baseline="0" dirty="0"/>
              <a:t> grade level by offering lessons that meet NGSS and are inquiry based.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F82A-351B-43C1-83D4-2C629BC3BC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</a:t>
            </a:r>
            <a:r>
              <a:rPr lang="en-US" baseline="0" dirty="0"/>
              <a:t> need to start learning about agriculture at a young age to spark career curiosity. Get them excited about science. We start our support for education at the K-5</a:t>
            </a:r>
            <a:r>
              <a:rPr lang="en-US" baseline="30000" dirty="0"/>
              <a:t>th</a:t>
            </a:r>
            <a:r>
              <a:rPr lang="en-US" baseline="0" dirty="0"/>
              <a:t> grade level by offering lessons that meet NGSS and are inquiry based.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F82A-351B-43C1-83D4-2C629BC3BC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</a:t>
            </a:r>
            <a:r>
              <a:rPr lang="en-US" baseline="0" dirty="0"/>
              <a:t> need to start learning about agriculture at a young age to spark career curiosity. Get them excited about science. We start our support for education at the K-5</a:t>
            </a:r>
            <a:r>
              <a:rPr lang="en-US" baseline="30000" dirty="0"/>
              <a:t>th</a:t>
            </a:r>
            <a:r>
              <a:rPr lang="en-US" baseline="0" dirty="0"/>
              <a:t> grade level by offering lessons that meet NGSS and are inquiry based.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F82A-351B-43C1-83D4-2C629BC3BC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40E28-9133-9841-89AE-CFA168DB9B91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F151-45A6-2B4C-B934-19AA3F99281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0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45F61-0BD9-EB45-936F-6041BED578B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8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22F5B-66FF-664F-99AE-8D90197266B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9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60F46-E139-484D-90AE-4E94CE769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4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A2717-057D-9E43-8D1A-25750CE55D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6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8427A-544C-7F4A-AD77-705DA6DC6F6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A1F42-CB8E-5545-806A-D979B0DB604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8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9551D-EAA2-ED4A-8D3B-DBB62A0928B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1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B7488-AFCA-DA48-802A-07434379CAC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4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C0A6F-1AB0-6647-8E50-E905DE12F6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4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9C3ED-EC3A-044A-A07F-E70EA6DFE11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6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7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C353-8F31-4EEF-8B06-C8DFF097D52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 userDrawn="1"/>
        </p:nvSpPr>
        <p:spPr>
          <a:xfrm>
            <a:off x="7378262" y="2380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4838700" y="3731507"/>
            <a:ext cx="252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Connect with us: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13045" y="6689772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926" y="6689772"/>
            <a:ext cx="5273604" cy="1916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926" y="6615374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760341" y="6615374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260147" y="263858"/>
            <a:ext cx="36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charset="0"/>
                <a:ea typeface="Avenir Medium" charset="0"/>
                <a:cs typeface="Avenir Medium" charset="0"/>
              </a:rPr>
              <a:t>Brought to you by: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38700" y="4800418"/>
            <a:ext cx="2526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#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kansascornSTEM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kscorn.com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450299" y="4177865"/>
            <a:ext cx="1310042" cy="555282"/>
            <a:chOff x="5450299" y="4457265"/>
            <a:chExt cx="1310042" cy="55528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0299" y="4457265"/>
              <a:ext cx="555282" cy="5552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5059" y="4525271"/>
              <a:ext cx="555282" cy="45116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199CEE-6BC4-064B-A0ED-923D8625F4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37" y="5659818"/>
            <a:ext cx="1406234" cy="1152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8D2D6-7F37-C54E-AA5B-F8B1964EE9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900" y="1185021"/>
            <a:ext cx="3588461" cy="22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00345" y="6702017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5774" y="6702017"/>
            <a:ext cx="5273604" cy="195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5774" y="6626292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47641" y="6626292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9DA731C-E70E-9241-B579-924A6F1A2A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37" y="5659818"/>
            <a:ext cx="1406234" cy="11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4960" y="1041400"/>
            <a:ext cx="9144000" cy="2387600"/>
          </a:xfrm>
        </p:spPr>
        <p:txBody>
          <a:bodyPr/>
          <a:lstStyle/>
          <a:p>
            <a:r>
              <a:rPr lang="en-US" dirty="0"/>
              <a:t>Kansas Corn: C is for Corn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120" y="5202238"/>
            <a:ext cx="10596880" cy="1655762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33499">
            <a:off x="-2764338" y="400020"/>
            <a:ext cx="8295805" cy="55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corn&#10;&#10;Description automatically generated">
            <a:extLst>
              <a:ext uri="{FF2B5EF4-FFF2-40B4-BE49-F238E27FC236}">
                <a16:creationId xmlns:a16="http://schemas.microsoft.com/office/drawing/2014/main" id="{BC05CC4F-0BD5-4BA4-860D-B1A637676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453" y="304820"/>
            <a:ext cx="4165573" cy="6248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04E2D-0810-43C1-BBC6-19568C258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82" y="104314"/>
            <a:ext cx="2946116" cy="6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25684-20B3-4C7C-93CD-C0ACD5BCD877}"/>
              </a:ext>
            </a:extLst>
          </p:cNvPr>
          <p:cNvSpPr/>
          <p:nvPr/>
        </p:nvSpPr>
        <p:spPr>
          <a:xfrm>
            <a:off x="4782985" y="7584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Agriculture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- the science and business of cultivating soil,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     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producing crops and raising livestock.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356FFA-51F1-4F6F-A2DE-A666535FE2B8}"/>
              </a:ext>
            </a:extLst>
          </p:cNvPr>
          <p:cNvSpPr/>
          <p:nvPr/>
        </p:nvSpPr>
        <p:spPr>
          <a:xfrm>
            <a:off x="1405939" y="26844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Combine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- a machine that separates the corn kernels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  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from the rest of the plant.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41592-1EFF-4AFF-A1B6-3535AE3BD270}"/>
              </a:ext>
            </a:extLst>
          </p:cNvPr>
          <p:cNvSpPr/>
          <p:nvPr/>
        </p:nvSpPr>
        <p:spPr>
          <a:xfrm>
            <a:off x="4956464" y="48068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Corn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- a grass, originally from Mexico, that is grown for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its large ears and kernels. </a:t>
            </a:r>
            <a:endParaRPr lang="en-US" dirty="0"/>
          </a:p>
        </p:txBody>
      </p:sp>
      <p:pic>
        <p:nvPicPr>
          <p:cNvPr id="6" name="Picture 5" descr="A group of palm trees on a sunny day&#10;&#10;Description automatically generated">
            <a:extLst>
              <a:ext uri="{FF2B5EF4-FFF2-40B4-BE49-F238E27FC236}">
                <a16:creationId xmlns:a16="http://schemas.microsoft.com/office/drawing/2014/main" id="{88A5147E-D733-4135-8379-C4B7E092F3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948" y="3740846"/>
            <a:ext cx="3424191" cy="2282793"/>
          </a:xfrm>
          <a:prstGeom prst="rect">
            <a:avLst/>
          </a:prstGeom>
        </p:spPr>
      </p:pic>
      <p:pic>
        <p:nvPicPr>
          <p:cNvPr id="7" name="Picture 6" descr="A large machine in a field&#10;&#10;Description automatically generated">
            <a:extLst>
              <a:ext uri="{FF2B5EF4-FFF2-40B4-BE49-F238E27FC236}">
                <a16:creationId xmlns:a16="http://schemas.microsoft.com/office/drawing/2014/main" id="{2CBB6C77-178D-4F22-8921-B86FC5E090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948" y="1806979"/>
            <a:ext cx="3001182" cy="2401207"/>
          </a:xfrm>
          <a:prstGeom prst="rect">
            <a:avLst/>
          </a:prstGeom>
        </p:spPr>
      </p:pic>
      <p:pic>
        <p:nvPicPr>
          <p:cNvPr id="8" name="Picture 7" descr="A picture containing ground, outdoor, outdoor object, sky&#10;&#10;Description automatically generated">
            <a:extLst>
              <a:ext uri="{FF2B5EF4-FFF2-40B4-BE49-F238E27FC236}">
                <a16:creationId xmlns:a16="http://schemas.microsoft.com/office/drawing/2014/main" id="{A26C6DB1-D520-412D-80B9-3E91988D42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369" y="291305"/>
            <a:ext cx="3501140" cy="21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93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25684-20B3-4C7C-93CD-C0ACD5BCD877}"/>
              </a:ext>
            </a:extLst>
          </p:cNvPr>
          <p:cNvSpPr/>
          <p:nvPr/>
        </p:nvSpPr>
        <p:spPr>
          <a:xfrm>
            <a:off x="4195995" y="7584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Ear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(also referred to as a cob) the part of the corn plant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that contains kernels.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356FFA-51F1-4F6F-A2DE-A666535FE2B8}"/>
              </a:ext>
            </a:extLst>
          </p:cNvPr>
          <p:cNvSpPr/>
          <p:nvPr/>
        </p:nvSpPr>
        <p:spPr>
          <a:xfrm>
            <a:off x="1605280" y="30075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Ethanol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a renewable fuel made from corn and other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     plant materials.</a:t>
            </a:r>
            <a:endParaRPr lang="en-US" dirty="0"/>
          </a:p>
        </p:txBody>
      </p:sp>
      <p:pic>
        <p:nvPicPr>
          <p:cNvPr id="9" name="Picture 8" descr="A basket full of corn&#10;&#10;Description automatically generated">
            <a:extLst>
              <a:ext uri="{FF2B5EF4-FFF2-40B4-BE49-F238E27FC236}">
                <a16:creationId xmlns:a16="http://schemas.microsoft.com/office/drawing/2014/main" id="{927A6AB1-E18F-4D36-A8DF-99BF85125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80" y="98092"/>
            <a:ext cx="1847540" cy="25863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3E547A-EA4F-4690-80F4-738B18E673A1}"/>
              </a:ext>
            </a:extLst>
          </p:cNvPr>
          <p:cNvSpPr/>
          <p:nvPr/>
        </p:nvSpPr>
        <p:spPr>
          <a:xfrm>
            <a:off x="5191760" y="48393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Farm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a piece of land used for growing crops or raising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 animals.</a:t>
            </a:r>
            <a:endParaRPr lang="en-US" dirty="0"/>
          </a:p>
        </p:txBody>
      </p:sp>
      <p:pic>
        <p:nvPicPr>
          <p:cNvPr id="11" name="Picture 10" descr="A picture containing indoor, table, sitting, next&#10;&#10;Description automatically generated">
            <a:extLst>
              <a:ext uri="{FF2B5EF4-FFF2-40B4-BE49-F238E27FC236}">
                <a16:creationId xmlns:a16="http://schemas.microsoft.com/office/drawing/2014/main" id="{D86959D5-B931-4E53-BB57-C8D87E9E86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9262" y="1809563"/>
            <a:ext cx="3237865" cy="2428399"/>
          </a:xfrm>
          <a:prstGeom prst="rect">
            <a:avLst/>
          </a:prstGeom>
        </p:spPr>
      </p:pic>
      <p:pic>
        <p:nvPicPr>
          <p:cNvPr id="12" name="Picture 1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FF1C70FA-F889-41D3-8C81-F8AB08EB39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50" y="3964004"/>
            <a:ext cx="3082930" cy="24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25684-20B3-4C7C-93CD-C0ACD5BCD877}"/>
              </a:ext>
            </a:extLst>
          </p:cNvPr>
          <p:cNvSpPr/>
          <p:nvPr/>
        </p:nvSpPr>
        <p:spPr>
          <a:xfrm>
            <a:off x="4782985" y="7584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Feedlot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a place where groups of cattle live and are  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     given feed that helps them grow quickly.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356FFA-51F1-4F6F-A2DE-A666535FE2B8}"/>
              </a:ext>
            </a:extLst>
          </p:cNvPr>
          <p:cNvSpPr/>
          <p:nvPr/>
        </p:nvSpPr>
        <p:spPr>
          <a:xfrm>
            <a:off x="3048000" y="29034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Field corn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– a kind of corn that matures in the field until dry and hard and is a grain (also called dent corn).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41592-1EFF-4AFF-A1B6-3535AE3BD270}"/>
              </a:ext>
            </a:extLst>
          </p:cNvPr>
          <p:cNvSpPr/>
          <p:nvPr/>
        </p:nvSpPr>
        <p:spPr>
          <a:xfrm>
            <a:off x="3653690" y="50415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Germinate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to cause a seed to begin to grow.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 descr="A picture containing sky, ground, animal, fence&#10;&#10;Description automatically generated">
            <a:extLst>
              <a:ext uri="{FF2B5EF4-FFF2-40B4-BE49-F238E27FC236}">
                <a16:creationId xmlns:a16="http://schemas.microsoft.com/office/drawing/2014/main" id="{8FF44846-252F-4651-A369-D8C6708A6B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3" y="309195"/>
            <a:ext cx="3506026" cy="2191266"/>
          </a:xfrm>
          <a:prstGeom prst="rect">
            <a:avLst/>
          </a:prstGeom>
        </p:spPr>
      </p:pic>
      <p:pic>
        <p:nvPicPr>
          <p:cNvPr id="12" name="Picture 11" descr="A basket full of corn&#10;&#10;Description automatically generated">
            <a:extLst>
              <a:ext uri="{FF2B5EF4-FFF2-40B4-BE49-F238E27FC236}">
                <a16:creationId xmlns:a16="http://schemas.microsoft.com/office/drawing/2014/main" id="{62EFB676-109D-4E91-9925-4B083B1115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688" y="1612589"/>
            <a:ext cx="2449286" cy="3429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688D36-A0F5-4DF7-91C2-ED82A08A2D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0" y="4129226"/>
            <a:ext cx="2747830" cy="18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43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25684-20B3-4C7C-93CD-C0ACD5BCD877}"/>
              </a:ext>
            </a:extLst>
          </p:cNvPr>
          <p:cNvSpPr/>
          <p:nvPr/>
        </p:nvSpPr>
        <p:spPr>
          <a:xfrm>
            <a:off x="4782985" y="7584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Grain elevator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a place that stores grain before it is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                 shipped to the buyer.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356FFA-51F1-4F6F-A2DE-A666535FE2B8}"/>
              </a:ext>
            </a:extLst>
          </p:cNvPr>
          <p:cNvSpPr/>
          <p:nvPr/>
        </p:nvSpPr>
        <p:spPr>
          <a:xfrm>
            <a:off x="2117139" y="28905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Harvest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a season when crops are gathered from the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      fields.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41592-1EFF-4AFF-A1B6-3535AE3BD270}"/>
              </a:ext>
            </a:extLst>
          </p:cNvPr>
          <p:cNvSpPr/>
          <p:nvPr/>
        </p:nvSpPr>
        <p:spPr>
          <a:xfrm>
            <a:off x="4224944" y="51300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Irrigate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to supply land with water by using items like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     pipes and sprayers. </a:t>
            </a:r>
            <a:endParaRPr lang="en-US" dirty="0"/>
          </a:p>
        </p:txBody>
      </p:sp>
      <p:pic>
        <p:nvPicPr>
          <p:cNvPr id="9" name="Picture 8" descr="A machine on the field&#10;&#10;Description automatically generated">
            <a:extLst>
              <a:ext uri="{FF2B5EF4-FFF2-40B4-BE49-F238E27FC236}">
                <a16:creationId xmlns:a16="http://schemas.microsoft.com/office/drawing/2014/main" id="{DD285F0A-F3B9-40B9-8D57-BAC5CFD69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511" y="2351132"/>
            <a:ext cx="3017550" cy="2155736"/>
          </a:xfrm>
          <a:prstGeom prst="rect">
            <a:avLst/>
          </a:prstGeom>
        </p:spPr>
      </p:pic>
      <p:pic>
        <p:nvPicPr>
          <p:cNvPr id="10" name="Picture 9" descr="A bridge over a body of water&#10;&#10;Description automatically generated">
            <a:extLst>
              <a:ext uri="{FF2B5EF4-FFF2-40B4-BE49-F238E27FC236}">
                <a16:creationId xmlns:a16="http://schemas.microsoft.com/office/drawing/2014/main" id="{10355318-56F8-4BC4-8F8F-6DE2C14AE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809" y="4171627"/>
            <a:ext cx="2760461" cy="2208208"/>
          </a:xfrm>
          <a:prstGeom prst="rect">
            <a:avLst/>
          </a:prstGeom>
        </p:spPr>
      </p:pic>
      <p:pic>
        <p:nvPicPr>
          <p:cNvPr id="6" name="Picture 5" descr="A tall building&#10;&#10;Description automatically generated">
            <a:extLst>
              <a:ext uri="{FF2B5EF4-FFF2-40B4-BE49-F238E27FC236}">
                <a16:creationId xmlns:a16="http://schemas.microsoft.com/office/drawing/2014/main" id="{8D398C21-3FE0-4ED0-919A-450E63D4AD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22" y="306044"/>
            <a:ext cx="3910263" cy="21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25684-20B3-4C7C-93CD-C0ACD5BCD877}"/>
              </a:ext>
            </a:extLst>
          </p:cNvPr>
          <p:cNvSpPr/>
          <p:nvPr/>
        </p:nvSpPr>
        <p:spPr>
          <a:xfrm>
            <a:off x="4629430" y="12073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Planter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a machine that plants seed in the ground.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356FFA-51F1-4F6F-A2DE-A666535FE2B8}"/>
              </a:ext>
            </a:extLst>
          </p:cNvPr>
          <p:cNvSpPr/>
          <p:nvPr/>
        </p:nvSpPr>
        <p:spPr>
          <a:xfrm>
            <a:off x="2093076" y="38484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Sweet corn 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- a kind of corn that is grown for people to</a:t>
            </a:r>
          </a:p>
          <a:p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                    eat as a vegetable. </a:t>
            </a:r>
            <a:endParaRPr lang="en-US" dirty="0"/>
          </a:p>
        </p:txBody>
      </p:sp>
      <p:pic>
        <p:nvPicPr>
          <p:cNvPr id="7" name="Picture 6" descr="A picture containing sky, outdoor, outdoor object, ground&#10;&#10;Description automatically generated">
            <a:extLst>
              <a:ext uri="{FF2B5EF4-FFF2-40B4-BE49-F238E27FC236}">
                <a16:creationId xmlns:a16="http://schemas.microsoft.com/office/drawing/2014/main" id="{5FDA6F6C-8878-410C-A8FF-25858ABED9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05" y="466956"/>
            <a:ext cx="3551067" cy="2219417"/>
          </a:xfrm>
          <a:prstGeom prst="rect">
            <a:avLst/>
          </a:prstGeom>
        </p:spPr>
      </p:pic>
      <p:pic>
        <p:nvPicPr>
          <p:cNvPr id="5" name="Picture 4" descr="A group of corn&#10;&#10;Description automatically generated">
            <a:extLst>
              <a:ext uri="{FF2B5EF4-FFF2-40B4-BE49-F238E27FC236}">
                <a16:creationId xmlns:a16="http://schemas.microsoft.com/office/drawing/2014/main" id="{D8D77048-B841-491B-B4D0-D48A9A1E86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041" y="3111641"/>
            <a:ext cx="3578319" cy="23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6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erd of sheep standing on top of a dirt field&#10;&#10;Description automatically generated">
            <a:extLst>
              <a:ext uri="{FF2B5EF4-FFF2-40B4-BE49-F238E27FC236}">
                <a16:creationId xmlns:a16="http://schemas.microsoft.com/office/drawing/2014/main" id="{C3F0A9F6-5A9C-4990-B0D6-22FA87DF7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49" y="1539762"/>
            <a:ext cx="3952988" cy="2635588"/>
          </a:xfrm>
        </p:spPr>
      </p:pic>
      <p:pic>
        <p:nvPicPr>
          <p:cNvPr id="14" name="Picture 13" descr="A chicken wearing a red hat and looking at the camera&#10;&#10;Description automatically generated">
            <a:extLst>
              <a:ext uri="{FF2B5EF4-FFF2-40B4-BE49-F238E27FC236}">
                <a16:creationId xmlns:a16="http://schemas.microsoft.com/office/drawing/2014/main" id="{29E8B8F9-207F-4BB1-8622-D1BFD8E0D4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12" y="3947188"/>
            <a:ext cx="2926080" cy="1950720"/>
          </a:xfrm>
          <a:prstGeom prst="rect">
            <a:avLst/>
          </a:prstGeom>
        </p:spPr>
      </p:pic>
      <p:pic>
        <p:nvPicPr>
          <p:cNvPr id="16" name="Picture 15" descr="A picture containing grass, animal, cow, mammal&#10;&#10;Description automatically generated">
            <a:extLst>
              <a:ext uri="{FF2B5EF4-FFF2-40B4-BE49-F238E27FC236}">
                <a16:creationId xmlns:a16="http://schemas.microsoft.com/office/drawing/2014/main" id="{BFE30B0C-D0FF-41E5-8550-CADABAA13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485" y="316831"/>
            <a:ext cx="3875745" cy="3858519"/>
          </a:xfrm>
          <a:prstGeom prst="rect">
            <a:avLst/>
          </a:prstGeom>
        </p:spPr>
      </p:pic>
      <p:pic>
        <p:nvPicPr>
          <p:cNvPr id="7" name="Picture 6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C098D773-25B9-4638-B07B-FC11FFCED6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751" y="316831"/>
            <a:ext cx="4338429" cy="2892286"/>
          </a:xfrm>
          <a:prstGeom prst="rect">
            <a:avLst/>
          </a:prstGeom>
        </p:spPr>
      </p:pic>
      <p:pic>
        <p:nvPicPr>
          <p:cNvPr id="12" name="Picture 11" descr="A cow looking at the camera&#10;&#10;Description automatically generated">
            <a:extLst>
              <a:ext uri="{FF2B5EF4-FFF2-40B4-BE49-F238E27FC236}">
                <a16:creationId xmlns:a16="http://schemas.microsoft.com/office/drawing/2014/main" id="{E8B89FFE-D402-4640-B8D6-C2C6D49C3F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455" y="3903204"/>
            <a:ext cx="2926080" cy="1987296"/>
          </a:xfrm>
          <a:prstGeom prst="rect">
            <a:avLst/>
          </a:prstGeom>
        </p:spPr>
      </p:pic>
      <p:pic>
        <p:nvPicPr>
          <p:cNvPr id="10" name="Picture 9" descr="A brown cow standing next to a wire fence&#10;&#10;Description automatically generated">
            <a:extLst>
              <a:ext uri="{FF2B5EF4-FFF2-40B4-BE49-F238E27FC236}">
                <a16:creationId xmlns:a16="http://schemas.microsoft.com/office/drawing/2014/main" id="{002D524B-DA1D-4AEE-A03C-FE38D5FA2B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492" y="2564879"/>
            <a:ext cx="4523618" cy="30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734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9048</TotalTime>
  <Words>262</Words>
  <Application>Microsoft Office PowerPoint</Application>
  <PresentationFormat>Widescreen</PresentationFormat>
  <Paragraphs>40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Avenir Book</vt:lpstr>
      <vt:lpstr>Avenir Light</vt:lpstr>
      <vt:lpstr>Avenir Medium</vt:lpstr>
      <vt:lpstr>Calibri</vt:lpstr>
      <vt:lpstr>Calibri Light</vt:lpstr>
      <vt:lpstr>Helvetica Neue</vt:lpstr>
      <vt:lpstr>Office Theme</vt:lpstr>
      <vt:lpstr>Custom Design</vt:lpstr>
      <vt:lpstr>1_Office Theme</vt:lpstr>
      <vt:lpstr>Kansas Corn: C is for Corn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Newton Public Schools, USD 373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Fair, Lacie</dc:creator>
  <cp:lastModifiedBy>Sharon Thielen</cp:lastModifiedBy>
  <cp:revision>54</cp:revision>
  <dcterms:created xsi:type="dcterms:W3CDTF">2018-05-22T20:14:02Z</dcterms:created>
  <dcterms:modified xsi:type="dcterms:W3CDTF">2019-09-20T19:19:10Z</dcterms:modified>
</cp:coreProperties>
</file>