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258" r:id="rId4"/>
    <p:sldId id="263" r:id="rId5"/>
    <p:sldId id="264" r:id="rId6"/>
    <p:sldId id="265" r:id="rId7"/>
    <p:sldId id="267" r:id="rId8"/>
    <p:sldId id="266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9" r:id="rId19"/>
    <p:sldId id="277" r:id="rId20"/>
    <p:sldId id="278" r:id="rId21"/>
    <p:sldId id="280" r:id="rId22"/>
    <p:sldId id="26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05B"/>
    <a:srgbClr val="F8C1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70"/>
    <p:restoredTop sz="94654"/>
  </p:normalViewPr>
  <p:slideViewPr>
    <p:cSldViewPr snapToGrid="0" snapToObjects="1">
      <p:cViewPr varScale="1">
        <p:scale>
          <a:sx n="44" d="100"/>
          <a:sy n="44" d="100"/>
        </p:scale>
        <p:origin x="54" y="5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362E26-92E4-EF48-BF19-17061C4687C2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D16F8B-624F-BF46-949A-241F612F3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4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7D7B4-0A5A-594B-BF23-61864096AED7}" type="datetime1">
              <a:rPr lang="en-US" smtClean="0"/>
              <a:t>5/28/2019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Fdg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13C96-2115-3F44-AAE1-249F34947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64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C0A6F-1AB0-6647-8E50-E905DE12F690}" type="datetime1">
              <a:rPr lang="en-US" smtClean="0"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Fdg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13C96-2115-3F44-AAE1-249F34947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953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9C3ED-EC3A-044A-A07F-E70EA6DFE119}" type="datetime1">
              <a:rPr lang="en-US" smtClean="0"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Fdg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13C96-2115-3F44-AAE1-249F34947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930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440E28-9133-9841-89AE-CFA168DB9B91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D0F151-45A6-2B4C-B934-19AA3F992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351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45F61-0BD9-EB45-936F-6041BED578B6}" type="datetime1">
              <a:rPr lang="en-US" smtClean="0"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Fdg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13C96-2115-3F44-AAE1-249F34947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232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22F5B-66FF-664F-99AE-8D90197266B1}" type="datetime1">
              <a:rPr lang="en-US" smtClean="0"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Fdg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13C96-2115-3F44-AAE1-249F34947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52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60F46-E139-484D-90AE-4E94CE769738}" type="datetime1">
              <a:rPr lang="en-US" smtClean="0"/>
              <a:t>5/28/2019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Fdg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13C96-2115-3F44-AAE1-249F34947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986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A2717-057D-9E43-8D1A-25750CE55DAE}" type="datetime1">
              <a:rPr lang="en-US" smtClean="0"/>
              <a:t>5/28/2019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Fdg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13C96-2115-3F44-AAE1-249F34947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48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8427A-544C-7F4A-AD77-705DA6DC6F6A}" type="datetime1">
              <a:rPr lang="en-US" smtClean="0"/>
              <a:t>5/28/2019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Fdg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13C96-2115-3F44-AAE1-249F34947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994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1F42-CB8E-5545-806A-D979B0DB604E}" type="datetime1">
              <a:rPr lang="en-US" smtClean="0"/>
              <a:t>5/28/2019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Fdg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13C96-2115-3F44-AAE1-249F34947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67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9551D-EAA2-ED4A-8D3B-DBB62A0928BE}" type="datetime1">
              <a:rPr lang="en-US" smtClean="0"/>
              <a:t>5/28/2019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Fdg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13C96-2115-3F44-AAE1-249F34947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70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B7488-AFCA-DA48-802A-07434379CAC2}" type="datetime1">
              <a:rPr lang="en-US" smtClean="0"/>
              <a:t>5/28/2019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Fdg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13C96-2115-3F44-AAE1-249F34947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89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136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37D7B4-0A5A-594B-BF23-61864096AED7}" type="datetime1">
              <a:rPr lang="en-US" smtClean="0"/>
              <a:t>5/28/2019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2136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13C96-2115-3F44-AAE1-249F34947E94}" type="slidenum">
              <a:rPr lang="en-US" smtClean="0"/>
              <a:t>‹#›</a:t>
            </a:fld>
            <a:endParaRPr lang="en-US"/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-5774" y="5306518"/>
            <a:ext cx="12197774" cy="1580665"/>
            <a:chOff x="-5774" y="5334223"/>
            <a:chExt cx="12197774" cy="1552959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6700345" y="6689772"/>
              <a:ext cx="5491655" cy="0"/>
            </a:xfrm>
            <a:prstGeom prst="line">
              <a:avLst/>
            </a:prstGeom>
            <a:ln w="57150">
              <a:solidFill>
                <a:srgbClr val="FFD0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-5774" y="6689772"/>
              <a:ext cx="5273604" cy="1916"/>
            </a:xfrm>
            <a:prstGeom prst="line">
              <a:avLst/>
            </a:prstGeom>
            <a:ln w="57150">
              <a:solidFill>
                <a:srgbClr val="FFD0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-5774" y="6615374"/>
              <a:ext cx="5273604" cy="0"/>
            </a:xfrm>
            <a:prstGeom prst="line">
              <a:avLst/>
            </a:prstGeom>
            <a:ln w="19050">
              <a:solidFill>
                <a:srgbClr val="FFD0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6747641" y="6615374"/>
              <a:ext cx="5444359" cy="0"/>
            </a:xfrm>
            <a:prstGeom prst="line">
              <a:avLst/>
            </a:prstGeom>
            <a:ln w="19050">
              <a:solidFill>
                <a:srgbClr val="FFD0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6281" y="5334223"/>
              <a:ext cx="1691057" cy="15529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4436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 userDrawn="1"/>
        </p:nvSpPr>
        <p:spPr>
          <a:xfrm>
            <a:off x="7378262" y="23805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0" name="TextBox 49"/>
          <p:cNvSpPr txBox="1"/>
          <p:nvPr userDrawn="1"/>
        </p:nvSpPr>
        <p:spPr>
          <a:xfrm>
            <a:off x="4838700" y="3731507"/>
            <a:ext cx="2526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 smtClean="0">
                <a:solidFill>
                  <a:schemeClr val="tx1">
                    <a:alpha val="65000"/>
                  </a:schemeClr>
                </a:solidFill>
                <a:latin typeface="Avenir Light" charset="0"/>
                <a:ea typeface="Avenir Light" charset="0"/>
                <a:cs typeface="Avenir Light" charset="0"/>
              </a:rPr>
              <a:t>Connect with us</a:t>
            </a:r>
            <a:r>
              <a:rPr lang="en-US" sz="1600" b="0" i="0" baseline="0" dirty="0" smtClean="0">
                <a:solidFill>
                  <a:schemeClr val="tx1">
                    <a:alpha val="65000"/>
                  </a:schemeClr>
                </a:solidFill>
                <a:latin typeface="Avenir Light" charset="0"/>
                <a:ea typeface="Avenir Light" charset="0"/>
                <a:cs typeface="Avenir Light" charset="0"/>
              </a:rPr>
              <a:t>: 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6926" y="5334223"/>
            <a:ext cx="12197774" cy="1552959"/>
            <a:chOff x="-5774" y="5334223"/>
            <a:chExt cx="12197774" cy="1552959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6700345" y="6689772"/>
              <a:ext cx="5491655" cy="0"/>
            </a:xfrm>
            <a:prstGeom prst="line">
              <a:avLst/>
            </a:prstGeom>
            <a:ln w="57150">
              <a:solidFill>
                <a:srgbClr val="FFD0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-5774" y="6689772"/>
              <a:ext cx="5273604" cy="1916"/>
            </a:xfrm>
            <a:prstGeom prst="line">
              <a:avLst/>
            </a:prstGeom>
            <a:ln w="57150">
              <a:solidFill>
                <a:srgbClr val="FFD0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-5774" y="6615374"/>
              <a:ext cx="5273604" cy="0"/>
            </a:xfrm>
            <a:prstGeom prst="line">
              <a:avLst/>
            </a:prstGeom>
            <a:ln w="19050">
              <a:solidFill>
                <a:srgbClr val="FFD0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747641" y="6615374"/>
              <a:ext cx="5444359" cy="0"/>
            </a:xfrm>
            <a:prstGeom prst="line">
              <a:avLst/>
            </a:prstGeom>
            <a:ln w="19050">
              <a:solidFill>
                <a:srgbClr val="FFD0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6281" y="5334223"/>
              <a:ext cx="1691057" cy="1552959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625" y="867690"/>
            <a:ext cx="3202750" cy="2619977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4260147" y="263858"/>
            <a:ext cx="3671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 i="0" dirty="0" smtClean="0">
                <a:latin typeface="Avenir Medium" charset="0"/>
                <a:ea typeface="Avenir Medium" charset="0"/>
                <a:cs typeface="Avenir Medium" charset="0"/>
              </a:rPr>
              <a:t>Brought to you by:</a:t>
            </a:r>
            <a:endParaRPr lang="en-US" sz="3200" b="0" i="0" dirty="0">
              <a:latin typeface="Avenir Medium" charset="0"/>
              <a:ea typeface="Avenir Medium" charset="0"/>
              <a:cs typeface="Avenir Medium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838700" y="4800418"/>
            <a:ext cx="25268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0" dirty="0" smtClean="0">
                <a:solidFill>
                  <a:schemeClr val="tx1">
                    <a:alpha val="65000"/>
                  </a:schemeClr>
                </a:solidFill>
                <a:latin typeface="Avenir Light" charset="0"/>
                <a:ea typeface="Avenir Light" charset="0"/>
                <a:cs typeface="Avenir Light" charset="0"/>
              </a:rPr>
              <a:t>#</a:t>
            </a:r>
            <a:r>
              <a:rPr lang="en-US" sz="1800" b="1" i="0" smtClean="0">
                <a:solidFill>
                  <a:schemeClr val="tx1">
                    <a:alpha val="65000"/>
                  </a:schemeClr>
                </a:solidFill>
                <a:latin typeface="Avenir Light" charset="0"/>
                <a:ea typeface="Avenir Light" charset="0"/>
                <a:cs typeface="Avenir Light" charset="0"/>
              </a:rPr>
              <a:t>kansascornSTEM</a:t>
            </a:r>
            <a:endParaRPr lang="en-US" sz="1800" b="1" i="0" dirty="0" smtClean="0">
              <a:solidFill>
                <a:schemeClr val="tx1">
                  <a:alpha val="65000"/>
                </a:schemeClr>
              </a:solidFill>
              <a:latin typeface="Avenir Light" charset="0"/>
              <a:ea typeface="Avenir Light" charset="0"/>
              <a:cs typeface="Avenir Light" charset="0"/>
            </a:endParaRPr>
          </a:p>
          <a:p>
            <a:pPr algn="ctr"/>
            <a:r>
              <a:rPr lang="en-US" sz="1600" b="0" i="0" dirty="0" err="1" smtClean="0">
                <a:solidFill>
                  <a:schemeClr val="tx1">
                    <a:alpha val="65000"/>
                  </a:schemeClr>
                </a:solidFill>
                <a:latin typeface="Avenir Light" charset="0"/>
                <a:ea typeface="Avenir Light" charset="0"/>
                <a:cs typeface="Avenir Light" charset="0"/>
              </a:rPr>
              <a:t>kscorn.com</a:t>
            </a:r>
            <a:endParaRPr lang="en-US" sz="1600" b="0" i="0" dirty="0">
              <a:solidFill>
                <a:schemeClr val="tx1">
                  <a:alpha val="65000"/>
                </a:schemeClr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5450299" y="4177865"/>
            <a:ext cx="1310042" cy="555282"/>
            <a:chOff x="5450299" y="4457265"/>
            <a:chExt cx="1310042" cy="55528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0299" y="4457265"/>
              <a:ext cx="555282" cy="55528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5059" y="4525271"/>
              <a:ext cx="555282" cy="4511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4833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500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climate.k-state.edu/precip/county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mesonet.k-state.edu/weather/historical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3309" y="1122363"/>
            <a:ext cx="9144000" cy="2387600"/>
          </a:xfrm>
        </p:spPr>
        <p:txBody>
          <a:bodyPr/>
          <a:lstStyle/>
          <a:p>
            <a:r>
              <a:rPr lang="en-US" dirty="0" smtClean="0"/>
              <a:t>Water, Water, Everywhere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82982" y="3509963"/>
            <a:ext cx="9144000" cy="16557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33499">
            <a:off x="-2764338" y="400020"/>
            <a:ext cx="8295805" cy="553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7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would that look like?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27,154 gal x 22 </a:t>
            </a:r>
            <a:r>
              <a:rPr lang="en-US" dirty="0" smtClean="0"/>
              <a:t>inches </a:t>
            </a:r>
            <a:r>
              <a:rPr lang="en-US" dirty="0"/>
              <a:t>= 597,388 gallons of water. </a:t>
            </a:r>
            <a:endParaRPr lang="en-US" dirty="0" smtClean="0"/>
          </a:p>
          <a:p>
            <a:r>
              <a:rPr lang="en-US" dirty="0" smtClean="0"/>
              <a:t>That’s per acre of land!  </a:t>
            </a:r>
          </a:p>
          <a:p>
            <a:r>
              <a:rPr lang="en-US" dirty="0" smtClean="0"/>
              <a:t>Approximately 3 ¾,   25 yard pools!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738" y="3904880"/>
            <a:ext cx="2781300" cy="1638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319" y="3841362"/>
            <a:ext cx="2781300" cy="1638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798" y="4001294"/>
            <a:ext cx="2781300" cy="1638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0655"/>
          <a:stretch/>
        </p:blipFill>
        <p:spPr>
          <a:xfrm>
            <a:off x="9781843" y="4074465"/>
            <a:ext cx="1928702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24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6032" y="1056352"/>
            <a:ext cx="10515600" cy="1325563"/>
          </a:xfrm>
        </p:spPr>
        <p:txBody>
          <a:bodyPr/>
          <a:lstStyle/>
          <a:p>
            <a:r>
              <a:rPr lang="en-US" dirty="0" smtClean="0"/>
              <a:t>Suppose…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25085"/>
            <a:ext cx="10515600" cy="4351338"/>
          </a:xfrm>
        </p:spPr>
        <p:txBody>
          <a:bodyPr/>
          <a:lstStyle/>
          <a:p>
            <a:r>
              <a:rPr lang="en-US" dirty="0" smtClean="0"/>
              <a:t>At harvest your equipment says you have an average of 200 bushels per acer of corn…. </a:t>
            </a:r>
          </a:p>
          <a:p>
            <a:r>
              <a:rPr lang="en-US" dirty="0" smtClean="0"/>
              <a:t>How much water was use to produce on bushel? </a:t>
            </a:r>
          </a:p>
          <a:p>
            <a:endParaRPr lang="en-US" dirty="0"/>
          </a:p>
          <a:p>
            <a:r>
              <a:rPr lang="en-US" dirty="0" smtClean="0"/>
              <a:t>597,688 gallons / 200 bushels = 2,986.94 gallons of water!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181" y="132064"/>
            <a:ext cx="4366437" cy="245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93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does mother nature give us?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http://climate.k-state.edu/precip/county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 smtClean="0"/>
              <a:t>Choose what ever county you would like?  </a:t>
            </a:r>
          </a:p>
          <a:p>
            <a:r>
              <a:rPr lang="en-US" dirty="0" smtClean="0"/>
              <a:t>You can toggle between monthly and yearly. </a:t>
            </a:r>
          </a:p>
          <a:p>
            <a:r>
              <a:rPr lang="en-US" dirty="0" smtClean="0"/>
              <a:t>Use the drop down menu’s to select the month and year.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379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9586" y="0"/>
            <a:ext cx="9645501" cy="696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56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84" y="1690688"/>
            <a:ext cx="11695031" cy="41177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data sheet provided!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250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30" y="419100"/>
            <a:ext cx="11844670" cy="542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76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325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Other factors at play?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77543" y="1178672"/>
            <a:ext cx="6596238" cy="45156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029" y="1984214"/>
            <a:ext cx="48768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Humidity?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Wind?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Run-off?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Soil compaction?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Temperature?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Type of Soil?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u="sng" dirty="0">
                <a:hlinkClick r:id="rId3"/>
              </a:rPr>
              <a:t>http://mesonet.k-state.edu/weather/historical/</a:t>
            </a:r>
            <a:r>
              <a:rPr lang="en-US" sz="2800" dirty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49659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Kansas State University </a:t>
            </a:r>
            <a:r>
              <a:rPr lang="en-US" dirty="0" err="1" smtClean="0"/>
              <a:t>Mesonet</a:t>
            </a:r>
            <a:r>
              <a:rPr lang="en-US" dirty="0"/>
              <a:t> </a:t>
            </a:r>
            <a:r>
              <a:rPr lang="en-US" dirty="0" smtClean="0"/>
              <a:t>Data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261" y="1690688"/>
            <a:ext cx="11387396" cy="466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38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I get more water to the field?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971" y="1690688"/>
            <a:ext cx="4205288" cy="27984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2743" y="2712736"/>
            <a:ext cx="2830286" cy="33866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9" y="2390928"/>
            <a:ext cx="4223657" cy="283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712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511174"/>
            <a:ext cx="10144298" cy="634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21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Water Cycle?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85860" y="1690688"/>
            <a:ext cx="5316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16" y="1848291"/>
            <a:ext cx="5808037" cy="3872025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485860" y="1848291"/>
            <a:ext cx="4867940" cy="4328671"/>
          </a:xfrm>
        </p:spPr>
        <p:txBody>
          <a:bodyPr/>
          <a:lstStyle/>
          <a:p>
            <a:r>
              <a:rPr lang="en-US" dirty="0"/>
              <a:t>What do you </a:t>
            </a:r>
            <a:r>
              <a:rPr lang="en-US" dirty="0" smtClean="0"/>
              <a:t>know/</a:t>
            </a:r>
            <a:r>
              <a:rPr lang="en-US" dirty="0"/>
              <a:t>r</a:t>
            </a:r>
            <a:r>
              <a:rPr lang="en-US" dirty="0" smtClean="0"/>
              <a:t>emember </a:t>
            </a:r>
            <a:r>
              <a:rPr lang="en-US" dirty="0"/>
              <a:t>about the water </a:t>
            </a:r>
            <a:r>
              <a:rPr lang="en-US" dirty="0" smtClean="0"/>
              <a:t>cycle?</a:t>
            </a:r>
          </a:p>
          <a:p>
            <a:r>
              <a:rPr lang="en-US" dirty="0" smtClean="0"/>
              <a:t>On your Poster paper Draw a water cycle. </a:t>
            </a:r>
          </a:p>
        </p:txBody>
      </p:sp>
    </p:spTree>
    <p:extLst>
      <p:ext uri="{BB962C8B-B14F-4D97-AF65-F5344CB8AC3E}">
        <p14:creationId xmlns:p14="http://schemas.microsoft.com/office/powerpoint/2010/main" val="28511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Design your own system!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3886" y="1298574"/>
            <a:ext cx="9971314" cy="545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93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72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241" y="0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Board Meeting: Similarities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5241" y="3551275"/>
            <a:ext cx="10515600" cy="2774544"/>
          </a:xfrm>
        </p:spPr>
        <p:txBody>
          <a:bodyPr/>
          <a:lstStyle/>
          <a:p>
            <a:pPr algn="ctr"/>
            <a:r>
              <a:rPr lang="en-US" dirty="0" smtClean="0"/>
              <a:t>Circle the wagons for a board meeting</a:t>
            </a:r>
          </a:p>
          <a:p>
            <a:pPr algn="ctr"/>
            <a:r>
              <a:rPr lang="en-US" dirty="0" smtClean="0"/>
              <a:t>What are all the common features? </a:t>
            </a:r>
          </a:p>
          <a:p>
            <a:pPr algn="ctr"/>
            <a:r>
              <a:rPr lang="en-US" dirty="0" smtClean="0"/>
              <a:t>What are some features we don’t have but should? </a:t>
            </a:r>
          </a:p>
          <a:p>
            <a:pPr algn="ctr"/>
            <a:r>
              <a:rPr lang="en-US" dirty="0" smtClean="0"/>
              <a:t>What do you notice?  What do you wonder?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180" t="14365" b="25461"/>
          <a:stretch/>
        </p:blipFill>
        <p:spPr>
          <a:xfrm>
            <a:off x="374465" y="1041991"/>
            <a:ext cx="6311088" cy="23604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6047" t="24344" r="6093" b="23716"/>
          <a:stretch/>
        </p:blipFill>
        <p:spPr>
          <a:xfrm>
            <a:off x="6685553" y="1056600"/>
            <a:ext cx="5294128" cy="235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04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States of Water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6270" y="1201745"/>
            <a:ext cx="8312888" cy="29307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3256" y="3891516"/>
            <a:ext cx="104411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Label (IN RED) all the states of matter that water takes on your Diagram!</a:t>
            </a:r>
          </a:p>
          <a:p>
            <a:r>
              <a:rPr lang="en-US" sz="3200" dirty="0" smtClean="0"/>
              <a:t>Don’t have them all… add in what you are missing now! 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1620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651" y="216269"/>
            <a:ext cx="10515600" cy="1325563"/>
          </a:xfrm>
        </p:spPr>
        <p:txBody>
          <a:bodyPr/>
          <a:lstStyle/>
          <a:p>
            <a:r>
              <a:rPr lang="en-US" dirty="0" smtClean="0"/>
              <a:t>How does the water move?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651" y="1825625"/>
            <a:ext cx="3997842" cy="4351338"/>
          </a:xfrm>
        </p:spPr>
        <p:txBody>
          <a:bodyPr/>
          <a:lstStyle/>
          <a:p>
            <a:r>
              <a:rPr lang="en-US" dirty="0" smtClean="0"/>
              <a:t>Draw Arrows to show how water is moving from place to place on your diagram. </a:t>
            </a:r>
          </a:p>
          <a:p>
            <a:r>
              <a:rPr lang="en-US" dirty="0" smtClean="0"/>
              <a:t>Label the names of processes that you have depicted on your diagram.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6142" b="5193"/>
          <a:stretch/>
        </p:blipFill>
        <p:spPr>
          <a:xfrm>
            <a:off x="4380614" y="1276263"/>
            <a:ext cx="7414438" cy="529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165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325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4521" y="104577"/>
            <a:ext cx="9642532" cy="660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71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 smtClean="0"/>
              <a:t>What's the difference? </a:t>
            </a:r>
            <a:endParaRPr lang="en-US" sz="6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3857"/>
          <a:stretch/>
        </p:blipFill>
        <p:spPr>
          <a:xfrm>
            <a:off x="6507127" y="3564712"/>
            <a:ext cx="5436892" cy="310086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7967" y="2098449"/>
            <a:ext cx="6096000" cy="3333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662" y="1690688"/>
            <a:ext cx="3388186" cy="225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13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7478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How much water do we need? 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0328" y="2052195"/>
            <a:ext cx="9071344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Approx. 20-22 inches to produce 200 bushels per acre</a:t>
            </a:r>
          </a:p>
          <a:p>
            <a:pPr marL="0" indent="0" algn="ctr">
              <a:buNone/>
            </a:pPr>
            <a:r>
              <a:rPr lang="en-US" dirty="0" smtClean="0"/>
              <a:t>1 Inch of rain/ acre = 27,154 gallons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How much total water is needed in gallons?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1648" y="4243896"/>
            <a:ext cx="3555040" cy="236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59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331</Words>
  <Application>Microsoft Office PowerPoint</Application>
  <PresentationFormat>Widescreen</PresentationFormat>
  <Paragraphs>49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Avenir Book</vt:lpstr>
      <vt:lpstr>Avenir Light</vt:lpstr>
      <vt:lpstr>Avenir Medium</vt:lpstr>
      <vt:lpstr>Calibri</vt:lpstr>
      <vt:lpstr>Office Theme</vt:lpstr>
      <vt:lpstr>Custom Design</vt:lpstr>
      <vt:lpstr>Water, Water, Everywhere</vt:lpstr>
      <vt:lpstr>Water Cycle? </vt:lpstr>
      <vt:lpstr>Board Meeting: Similarities</vt:lpstr>
      <vt:lpstr>States of Water</vt:lpstr>
      <vt:lpstr>How does the water move? </vt:lpstr>
      <vt:lpstr>PowerPoint Presentation</vt:lpstr>
      <vt:lpstr>PowerPoint Presentation</vt:lpstr>
      <vt:lpstr>What's the difference? </vt:lpstr>
      <vt:lpstr>How much water do we need?  </vt:lpstr>
      <vt:lpstr>What would that look like? </vt:lpstr>
      <vt:lpstr>Suppose…</vt:lpstr>
      <vt:lpstr>How much does mother nature give us? </vt:lpstr>
      <vt:lpstr>PowerPoint Presentation</vt:lpstr>
      <vt:lpstr>Student data sheet provided! </vt:lpstr>
      <vt:lpstr>PowerPoint Presentation</vt:lpstr>
      <vt:lpstr>Other factors at play? </vt:lpstr>
      <vt:lpstr>Kansas State University Mesonet Data</vt:lpstr>
      <vt:lpstr>How do I get more water to the field? </vt:lpstr>
      <vt:lpstr>PowerPoint Presentation</vt:lpstr>
      <vt:lpstr>Design your own system!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Leah Clawson</dc:creator>
  <cp:lastModifiedBy>Fair, Lacie</cp:lastModifiedBy>
  <cp:revision>41</cp:revision>
  <dcterms:created xsi:type="dcterms:W3CDTF">2018-01-23T00:48:28Z</dcterms:created>
  <dcterms:modified xsi:type="dcterms:W3CDTF">2019-05-28T20:57:32Z</dcterms:modified>
</cp:coreProperties>
</file>