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2" descr="Picture 2"/>
          <p:cNvPicPr>
            <a:picLocks noChangeAspect="1"/>
          </p:cNvPicPr>
          <p:nvPr/>
        </p:nvPicPr>
        <p:blipFill>
          <a:blip r:embed="rId2"/>
          <a:srcRect t="34541" b="26908"/>
          <a:stretch>
            <a:fillRect/>
          </a:stretch>
        </p:blipFill>
        <p:spPr>
          <a:xfrm rot="10800000">
            <a:off x="302342" y="1324923"/>
            <a:ext cx="11587316" cy="4370079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itle 1"/>
          <p:cNvSpPr txBox="1">
            <a:spLocks noGrp="1"/>
          </p:cNvSpPr>
          <p:nvPr>
            <p:ph type="ctrTitle"/>
          </p:nvPr>
        </p:nvSpPr>
        <p:spPr>
          <a:xfrm>
            <a:off x="1444485" y="1758467"/>
            <a:ext cx="9965637" cy="2387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dirty="0"/>
              <a:t>How to Construct the DNA Model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Separation Techniques</a:t>
            </a:r>
          </a:p>
        </p:txBody>
      </p:sp>
      <p:sp>
        <p:nvSpPr>
          <p:cNvPr id="15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Bi-lipid Membranes </a:t>
            </a:r>
            <a:r>
              <a:rPr b="0"/>
              <a:t>– how to open the cell membrane and the nuclear membrane in order to get to the DNA [SOAP]</a:t>
            </a:r>
          </a:p>
          <a:p>
            <a:endParaRPr b="0"/>
          </a:p>
          <a:p>
            <a:pPr>
              <a:defRPr b="1"/>
            </a:pPr>
            <a:r>
              <a:t>Histone Proteins </a:t>
            </a:r>
            <a:r>
              <a:rPr b="0"/>
              <a:t>– how to separate the histone proteins from the DNA that is wrapped around them [SALT]</a:t>
            </a:r>
          </a:p>
          <a:p>
            <a:endParaRPr b="0"/>
          </a:p>
          <a:p>
            <a:pPr>
              <a:defRPr b="1"/>
            </a:pPr>
            <a:r>
              <a:t>Negative DNA from Solution </a:t>
            </a:r>
            <a:r>
              <a:rPr b="0"/>
              <a:t>– COLD alcohol to precipitate out DNA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050" y="0"/>
            <a:ext cx="7855228" cy="5236818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TextBox 4"/>
          <p:cNvSpPr txBox="1"/>
          <p:nvPr/>
        </p:nvSpPr>
        <p:spPr>
          <a:xfrm>
            <a:off x="1133060" y="5546035"/>
            <a:ext cx="1051560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Gather JUST 10 embryos from 10 kernels of canned, germinating, and dry corn.  Attempt DNA extraction from just those 10 embryo tissues to determine efficiency of protocols.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" descr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808" y="1232452"/>
            <a:ext cx="2623931" cy="1967948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682486" y="3339548"/>
            <a:ext cx="349857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12 – 0.5 inch paired pieces of velcro per NUCLEOSOME</a:t>
            </a:r>
          </a:p>
        </p:txBody>
      </p:sp>
      <p:pic>
        <p:nvPicPr>
          <p:cNvPr id="117" name="Picture 3" descr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33" t="29275" r="11233" b="20290"/>
          <a:stretch>
            <a:fillRect/>
          </a:stretch>
        </p:blipFill>
        <p:spPr>
          <a:xfrm>
            <a:off x="5776919" y="1212573"/>
            <a:ext cx="4241725" cy="2126976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TextBox 4"/>
          <p:cNvSpPr txBox="1"/>
          <p:nvPr/>
        </p:nvSpPr>
        <p:spPr>
          <a:xfrm>
            <a:off x="5776919" y="3498574"/>
            <a:ext cx="424172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8 Ping Pong balls per Nucleosome</a:t>
            </a:r>
          </a:p>
        </p:txBody>
      </p:sp>
      <p:pic>
        <p:nvPicPr>
          <p:cNvPr id="119" name="Picture 5" descr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34" t="7875" r="20108" b="9517"/>
          <a:stretch>
            <a:fillRect/>
          </a:stretch>
        </p:blipFill>
        <p:spPr>
          <a:xfrm rot="5400000">
            <a:off x="4373217" y="4651516"/>
            <a:ext cx="1749288" cy="1749288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6"/>
          <p:cNvSpPr txBox="1"/>
          <p:nvPr/>
        </p:nvSpPr>
        <p:spPr>
          <a:xfrm>
            <a:off x="6281530" y="5267738"/>
            <a:ext cx="5029201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1 Completed Nucleosome</a:t>
            </a:r>
          </a:p>
          <a:p>
            <a:r>
              <a:t>Made up of 8 Histone Proteins</a:t>
            </a:r>
          </a:p>
          <a:p>
            <a:endParaRPr/>
          </a:p>
          <a:p>
            <a:r>
              <a:t>Using a SHARPIE you can write HISTONE PROTEIN on each Ping Pong Ball</a:t>
            </a:r>
          </a:p>
        </p:txBody>
      </p:sp>
      <p:sp>
        <p:nvSpPr>
          <p:cNvPr id="121" name="TextBox 7"/>
          <p:cNvSpPr txBox="1"/>
          <p:nvPr/>
        </p:nvSpPr>
        <p:spPr>
          <a:xfrm>
            <a:off x="1500807" y="163565"/>
            <a:ext cx="9243394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/>
            </a:lvl1pPr>
          </a:lstStyle>
          <a:p>
            <a:r>
              <a:t>Materials needed to construct the DNA Model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" descr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450" b="23768"/>
          <a:stretch>
            <a:fillRect/>
          </a:stretch>
        </p:blipFill>
        <p:spPr>
          <a:xfrm rot="10800000">
            <a:off x="2299253" y="735494"/>
            <a:ext cx="7015234" cy="2882349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traight Arrow Connector 3"/>
          <p:cNvSpPr/>
          <p:nvPr/>
        </p:nvSpPr>
        <p:spPr>
          <a:xfrm flipH="1" flipV="1">
            <a:off x="5605669" y="1868557"/>
            <a:ext cx="201200" cy="3236977"/>
          </a:xfrm>
          <a:prstGeom prst="line">
            <a:avLst/>
          </a:prstGeom>
          <a:ln w="5715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5" name="TextBox 4"/>
          <p:cNvSpPr txBox="1"/>
          <p:nvPr/>
        </p:nvSpPr>
        <p:spPr>
          <a:xfrm>
            <a:off x="2299254" y="5105533"/>
            <a:ext cx="7361581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t>Saran Wrap will Represent DNA </a:t>
            </a:r>
          </a:p>
          <a:p>
            <a:pPr>
              <a:defRPr sz="2400"/>
            </a:pPr>
            <a:r>
              <a:t>The Saran wrap will be wrapped around the nucleosome</a:t>
            </a:r>
          </a:p>
        </p:txBody>
      </p:sp>
      <p:sp>
        <p:nvSpPr>
          <p:cNvPr id="126" name="Oval 5"/>
          <p:cNvSpPr/>
          <p:nvPr/>
        </p:nvSpPr>
        <p:spPr>
          <a:xfrm>
            <a:off x="6312556" y="974033"/>
            <a:ext cx="2842593" cy="2643809"/>
          </a:xfrm>
          <a:prstGeom prst="ellipse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Straight Arrow Connector 7"/>
          <p:cNvSpPr/>
          <p:nvPr/>
        </p:nvSpPr>
        <p:spPr>
          <a:xfrm>
            <a:off x="8169964" y="3617841"/>
            <a:ext cx="1709531" cy="954159"/>
          </a:xfrm>
          <a:prstGeom prst="line">
            <a:avLst/>
          </a:prstGeom>
          <a:ln w="76200">
            <a:solidFill>
              <a:srgbClr val="FF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" name="TextBox 8"/>
          <p:cNvSpPr txBox="1"/>
          <p:nvPr/>
        </p:nvSpPr>
        <p:spPr>
          <a:xfrm>
            <a:off x="9879496" y="4432851"/>
            <a:ext cx="210709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r>
              <a:t>Nucleosome</a:t>
            </a:r>
          </a:p>
        </p:txBody>
      </p:sp>
      <p:sp>
        <p:nvSpPr>
          <p:cNvPr id="129" name="Straight Arrow Connector 6"/>
          <p:cNvSpPr/>
          <p:nvPr/>
        </p:nvSpPr>
        <p:spPr>
          <a:xfrm flipH="1">
            <a:off x="1610139" y="1868557"/>
            <a:ext cx="1490872" cy="1272209"/>
          </a:xfrm>
          <a:prstGeom prst="line">
            <a:avLst/>
          </a:prstGeom>
          <a:ln w="5715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0" name="TextBox 10"/>
          <p:cNvSpPr txBox="1"/>
          <p:nvPr/>
        </p:nvSpPr>
        <p:spPr>
          <a:xfrm>
            <a:off x="278295" y="3140765"/>
            <a:ext cx="2020959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Clear Tape to connect the wrapped DNA to the Nucleosome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" descr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541" b="26908"/>
          <a:stretch>
            <a:fillRect/>
          </a:stretch>
        </p:blipFill>
        <p:spPr>
          <a:xfrm rot="10800000">
            <a:off x="1421295" y="417443"/>
            <a:ext cx="9144001" cy="2643809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extBox 2"/>
          <p:cNvSpPr txBox="1"/>
          <p:nvPr/>
        </p:nvSpPr>
        <p:spPr>
          <a:xfrm>
            <a:off x="2325755" y="3240157"/>
            <a:ext cx="803082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r>
              <a:t>Uncoiled DNA wrapped around Nucleosomes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536" r="12102" b="24928"/>
          <a:stretch>
            <a:fillRect/>
          </a:stretch>
        </p:blipFill>
        <p:spPr>
          <a:xfrm rot="10800000">
            <a:off x="1106556" y="298174"/>
            <a:ext cx="10321763" cy="2425149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extBox 3"/>
          <p:cNvSpPr txBox="1"/>
          <p:nvPr/>
        </p:nvSpPr>
        <p:spPr>
          <a:xfrm>
            <a:off x="2194915" y="2961861"/>
            <a:ext cx="9997086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r>
              <a:t>Condensed DNA to form a Chromosome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Total Materials List for DNA Model Lab</a:t>
            </a:r>
          </a:p>
        </p:txBody>
      </p:sp>
      <p:sp>
        <p:nvSpPr>
          <p:cNvPr id="13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t>Velcro - $10</a:t>
            </a:r>
          </a:p>
          <a:p>
            <a:r>
              <a:t>Tape - $3.50</a:t>
            </a:r>
          </a:p>
          <a:p>
            <a:r>
              <a:t>Ping Pong Balls [Brewski Brothers ($6.45/144 balls)]</a:t>
            </a:r>
          </a:p>
          <a:p>
            <a:r>
              <a:t>Saran Wrap - $3.50</a:t>
            </a:r>
          </a:p>
          <a:p>
            <a:r>
              <a:t>55 gal Clear Trash Bags [HDX Xtra Large Bags -LOWES ($9.95 /50 bags)]</a:t>
            </a:r>
          </a:p>
          <a:p>
            <a:r>
              <a:t>Sharpie - $1.00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Salting out Proteins Demonstration </a:t>
            </a:r>
          </a:p>
        </p:txBody>
      </p:sp>
      <p:sp>
        <p:nvSpPr>
          <p:cNvPr id="14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t>Whole Milk</a:t>
            </a:r>
          </a:p>
          <a:p>
            <a:r>
              <a:t>Salt + Water – Salt solution</a:t>
            </a:r>
          </a:p>
          <a:p>
            <a:endParaRPr/>
          </a:p>
          <a:p>
            <a:r>
              <a:t>Add 50 ml of Salt Solution to 50 ml of Whole Milk</a:t>
            </a:r>
          </a:p>
          <a:p>
            <a:r>
              <a:t>Stir mixture for one minute and let sit for 5 minutes</a:t>
            </a:r>
          </a:p>
          <a:p>
            <a:r>
              <a:t>Record Observation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defTabSz="905255">
              <a:defRPr sz="4356"/>
            </a:lvl1pPr>
          </a:lstStyle>
          <a:p>
            <a:r>
              <a:t>Separating Lipids/Fats using Detergents (Soap)</a:t>
            </a:r>
          </a:p>
        </p:txBody>
      </p:sp>
      <p:sp>
        <p:nvSpPr>
          <p:cNvPr id="14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t>Melted butter add 3-4 drops of liquid soap (colored)  and observe what happens around the soap droplets.</a:t>
            </a:r>
          </a:p>
        </p:txBody>
      </p:sp>
      <p:pic>
        <p:nvPicPr>
          <p:cNvPr id="146" name="Picture 3" descr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76468" y="3274736"/>
            <a:ext cx="3869636" cy="2902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icture 4" descr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56783" y="3364188"/>
            <a:ext cx="3750366" cy="2812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3" descr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756" y="1272208"/>
            <a:ext cx="3127513" cy="23456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How to Construct the DNA Model</vt:lpstr>
      <vt:lpstr>PowerPoint Presentation</vt:lpstr>
      <vt:lpstr>PowerPoint Presentation</vt:lpstr>
      <vt:lpstr>PowerPoint Presentation</vt:lpstr>
      <vt:lpstr>PowerPoint Presentation</vt:lpstr>
      <vt:lpstr>Total Materials List for DNA Model Lab</vt:lpstr>
      <vt:lpstr>Salting out Proteins Demonstration </vt:lpstr>
      <vt:lpstr>Separating Lipids/Fats using Detergents (Soap)</vt:lpstr>
      <vt:lpstr>PowerPoint Presentation</vt:lpstr>
      <vt:lpstr>Separation Techniques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Construct the DNA Model</dc:title>
  <dc:creator>Sharon Thielen</dc:creator>
  <cp:lastModifiedBy>Sharon Thielen</cp:lastModifiedBy>
  <cp:revision>2</cp:revision>
  <dcterms:modified xsi:type="dcterms:W3CDTF">2020-05-04T19:01:11Z</dcterms:modified>
</cp:coreProperties>
</file>